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6"/>
  </p:notesMasterIdLst>
  <p:sldIdLst>
    <p:sldId id="257" r:id="rId2"/>
    <p:sldId id="292" r:id="rId3"/>
    <p:sldId id="295" r:id="rId4"/>
    <p:sldId id="296" r:id="rId5"/>
    <p:sldId id="315" r:id="rId6"/>
    <p:sldId id="316" r:id="rId7"/>
    <p:sldId id="294" r:id="rId8"/>
    <p:sldId id="270" r:id="rId9"/>
    <p:sldId id="271" r:id="rId10"/>
    <p:sldId id="293" r:id="rId11"/>
    <p:sldId id="317" r:id="rId12"/>
    <p:sldId id="324" r:id="rId13"/>
    <p:sldId id="325" r:id="rId14"/>
    <p:sldId id="326" r:id="rId15"/>
    <p:sldId id="333" r:id="rId16"/>
    <p:sldId id="334" r:id="rId17"/>
    <p:sldId id="318" r:id="rId18"/>
    <p:sldId id="277" r:id="rId19"/>
    <p:sldId id="327" r:id="rId20"/>
    <p:sldId id="328" r:id="rId21"/>
    <p:sldId id="329" r:id="rId22"/>
    <p:sldId id="335" r:id="rId23"/>
    <p:sldId id="319" r:id="rId24"/>
    <p:sldId id="344" r:id="rId25"/>
    <p:sldId id="345" r:id="rId26"/>
    <p:sldId id="347" r:id="rId27"/>
    <p:sldId id="339" r:id="rId28"/>
    <p:sldId id="348" r:id="rId29"/>
    <p:sldId id="349" r:id="rId30"/>
    <p:sldId id="353" r:id="rId31"/>
    <p:sldId id="354" r:id="rId32"/>
    <p:sldId id="332" r:id="rId33"/>
    <p:sldId id="330" r:id="rId34"/>
    <p:sldId id="331" r:id="rId35"/>
    <p:sldId id="320" r:id="rId36"/>
    <p:sldId id="287" r:id="rId37"/>
    <p:sldId id="352" r:id="rId38"/>
    <p:sldId id="350" r:id="rId39"/>
    <p:sldId id="351" r:id="rId40"/>
    <p:sldId id="321" r:id="rId41"/>
    <p:sldId id="278" r:id="rId42"/>
    <p:sldId id="314" r:id="rId43"/>
    <p:sldId id="342" r:id="rId44"/>
    <p:sldId id="340" r:id="rId45"/>
    <p:sldId id="341" r:id="rId46"/>
    <p:sldId id="322" r:id="rId47"/>
    <p:sldId id="323" r:id="rId48"/>
    <p:sldId id="258" r:id="rId49"/>
    <p:sldId id="259" r:id="rId50"/>
    <p:sldId id="260" r:id="rId51"/>
    <p:sldId id="261" r:id="rId52"/>
    <p:sldId id="262" r:id="rId53"/>
    <p:sldId id="263" r:id="rId54"/>
    <p:sldId id="307" r:id="rId55"/>
  </p:sldIdLst>
  <p:sldSz cx="12192000" cy="6858000"/>
  <p:notesSz cx="6858000" cy="9144000"/>
  <p:embeddedFontLst>
    <p:embeddedFont>
      <p:font typeface="-윤고딕310" panose="02030504000101010101" pitchFamily="18" charset="-127"/>
      <p:regular r:id="rId57"/>
    </p:embeddedFont>
    <p:embeddedFont>
      <p:font typeface=" 우체국M" panose="02030504000101010101" pitchFamily="18" charset="-127"/>
      <p:regular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游ゴシック" panose="020B0400000000000000" pitchFamily="34" charset="-128"/>
      <p:regular r:id="rId61"/>
      <p:bold r:id="rId62"/>
    </p:embeddedFont>
    <p:embeddedFont>
      <p:font typeface="-윤고딕330" panose="02030504000101010101" pitchFamily="18" charset="-127"/>
      <p:regular r:id="rId63"/>
    </p:embeddedFont>
    <p:embeddedFont>
      <p:font typeface="MS Pgothic" panose="020B0600070205080204" pitchFamily="34" charset="-128"/>
      <p:regular r:id="rId64"/>
    </p:embeddedFont>
    <p:embeddedFont>
      <p:font typeface=" 윤명조420" panose="02030504000101010101" pitchFamily="18" charset="-127"/>
      <p:regular r:id="rId65"/>
    </p:embeddedFont>
    <p:embeddedFont>
      <p:font typeface="-윤고딕320" panose="02030504000101010101" pitchFamily="18" charset="-127"/>
      <p:regular r:id="rId66"/>
    </p:embeddedFont>
    <p:embeddedFont>
      <p:font typeface="Adobe 명조 Std M" panose="02020600000000000000" pitchFamily="18" charset="-127"/>
      <p:regular r:id="rId67"/>
    </p:embeddedFont>
    <p:embeddedFont>
      <p:font typeface="-윤명조360" panose="02030504000101010101" pitchFamily="18" charset="-127"/>
      <p:regular r:id="rId68"/>
    </p:embeddedFont>
    <p:embeddedFont>
      <p:font typeface="a장미다방" panose="02020600000000000000" pitchFamily="18" charset="-127"/>
      <p:regular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404"/>
    <a:srgbClr val="EEEEEE"/>
    <a:srgbClr val="FFFFFF"/>
    <a:srgbClr val="000000"/>
    <a:srgbClr val="979797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75931" autoAdjust="0"/>
  </p:normalViewPr>
  <p:slideViewPr>
    <p:cSldViewPr snapToGrid="0">
      <p:cViewPr>
        <p:scale>
          <a:sx n="25" d="100"/>
          <a:sy n="25" d="100"/>
        </p:scale>
        <p:origin x="1412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4E504-178D-4D1F-9AE5-ED12E163941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0741B-012A-4973-A317-44D9FE5DB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252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B1D0-0286-4EA5-9B4C-849CCC6100C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60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78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팩토리를</a:t>
            </a:r>
            <a:r>
              <a:rPr lang="ko-KR" altLang="en-US" dirty="0"/>
              <a:t> 사용함으로써 메뉴 추가 시 최소한의 변경만으로도 추가가 가능해진다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0741B-012A-4973-A317-44D9FE5DB02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131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데코레이터를</a:t>
            </a:r>
            <a:r>
              <a:rPr lang="ko-KR" altLang="en-US" dirty="0"/>
              <a:t> 사용함으로써 동적으로 </a:t>
            </a:r>
            <a:r>
              <a:rPr lang="ko-KR" altLang="en-US" dirty="0" err="1"/>
              <a:t>토핑이</a:t>
            </a:r>
            <a:r>
              <a:rPr lang="ko-KR" altLang="en-US" dirty="0"/>
              <a:t> 추가되는게 가능해진다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0741B-012A-4973-A317-44D9FE5DB02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408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새로운 단말기를 교체할 때 그에 대한 세부 내용 사항을 알 필요 없이</a:t>
            </a:r>
            <a:endParaRPr lang="en-US" altLang="ko-KR" dirty="0"/>
          </a:p>
          <a:p>
            <a:r>
              <a:rPr lang="ko-KR" altLang="en-US" dirty="0"/>
              <a:t>저희 시스템에서는 단말기 교체를 유연하게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0741B-012A-4973-A317-44D9FE5DB02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32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7FAB49-EA05-44D6-A855-DCDF39E87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BED5E5-AC77-4169-AC2B-9D41DCFB4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3C705F-DED1-45DB-B9D9-8CC47146C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19E2-1A8C-496C-997D-EAB9E3E9CBAE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09B7F-DDE7-4A6B-B9DF-27D12A30F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696151-4141-44DC-B50A-42DDB242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3F0-B004-4729-9941-401BD802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463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2F9FD-E00C-49EE-9D6E-2BBF66E1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340AEE-E2D4-4B34-B4FA-DE72F727C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C70E2A-37B3-42BF-8BAD-59BB40B1A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19E2-1A8C-496C-997D-EAB9E3E9CBAE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575EFC-6D2A-4F89-8BD0-E725ECED4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CC35B6-3B92-4AF4-BD61-CEE75305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3F0-B004-4729-9941-401BD802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9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C51062A-FE87-45E9-864E-70B332E4E5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9EEF86-DA9B-4ABD-B3B0-771A86E3B1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5D198-93F5-469E-B9F9-40658508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19E2-1A8C-496C-997D-EAB9E3E9CBAE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53BB5-B4C9-415F-B3AB-065331FEA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40971-99F8-46FB-A066-93DC7F44A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3F0-B004-4729-9941-401BD802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201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E370E-15EB-42E0-9F7E-A01B0B1F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AF6324-F2AE-4690-A354-CB6054F7C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D4754B-2294-4390-AA96-310836069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19E2-1A8C-496C-997D-EAB9E3E9CBAE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D94864-80E2-449F-A29E-84074FC45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679F86-F2F5-467D-8858-CE2028DD6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3F0-B004-4729-9941-401BD802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64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40488-CC09-4A6A-861F-9FC015AA5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893298-974D-408D-B737-D08B4A9B8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CBF296-3AB7-49D2-976F-EBD4B8B7B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19E2-1A8C-496C-997D-EAB9E3E9CBAE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F6A92D-3A61-4C9D-BFF3-9E32DF33D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9FA7D2-51B2-486C-904C-8AA5FC0C1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3F0-B004-4729-9941-401BD802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20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88C83-0797-4813-9C75-5781D215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B0A4C-316E-46F8-B4A1-BE7E7F40E0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8DC20B-07B4-412D-A39A-06672D05C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5310BC-C48F-4910-9450-D09362F87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19E2-1A8C-496C-997D-EAB9E3E9CBAE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D7A68A-CF66-4C21-A6A1-9234888A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A4F7F7-0739-4388-9529-CFE325BE0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3F0-B004-4729-9941-401BD802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54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7672D-D6EE-4950-BB9C-283EFFFEE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EE1412-8114-46AA-AF25-2CB8658C8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3D3185-EE9D-49F1-94CA-4293425C3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723B94-6825-47A7-9178-E7641359AF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468D3B-4AF4-44CD-BE12-FAF5B8585D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78870E-9FA0-4D90-8A1D-46BAEE06D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19E2-1A8C-496C-997D-EAB9E3E9CBAE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B90BA0-FDF5-474A-AB72-DD2FB7941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B1FE2D-4373-4B7E-9180-F8A93369F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3F0-B004-4729-9941-401BD802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603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8655D-04E1-4063-8F55-4A6D056B3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9A2FA5-34DF-4E08-8230-F3C635F7C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19E2-1A8C-496C-997D-EAB9E3E9CBAE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FDF75B-8D66-48BC-B0D5-1CA8EC535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F95994-21D0-43C4-9C12-61D601BD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3F0-B004-4729-9941-401BD802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091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B5800F-E5EF-4F8B-9780-8450D2946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19E2-1A8C-496C-997D-EAB9E3E9CBAE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799F9A-E5F0-49AE-B0DA-8ED05BE8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94A8E6-14C0-4C66-AED1-76203F214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3F0-B004-4729-9941-401BD802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142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81F8C-97E8-47AD-B795-B5405E1AA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EA7D8A-FE7B-41C5-A692-69F04008C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A8A61B-E500-4883-8169-6AA4B940C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3F109F-5186-435A-A616-0AECAA064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19E2-1A8C-496C-997D-EAB9E3E9CBAE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9D5802-BA93-4392-A60F-9C40B59DF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DD51BD-29F4-462E-8A73-9E3693BDA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3F0-B004-4729-9941-401BD802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179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809C0-3F79-4E26-92B4-DD767614F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EFD0AE-A0EB-4441-9DA3-3319F85E4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7087AE-3985-4D39-86FE-8D037A2FD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BB284B-4C39-470A-85C7-DDC61364A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19E2-1A8C-496C-997D-EAB9E3E9CBAE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B9E32F-F817-4633-BC79-3CEFA5CB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F6C96E-18A2-4516-8F28-820B94A9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3F0-B004-4729-9941-401BD802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209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F58BE1-0FCF-4E6A-BEE1-EEECD012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FDC2CB-A2B1-4AE6-8CBB-4870E3A60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8A64E0-E7E4-43C1-BE13-2A51CDCE3C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A19E2-1A8C-496C-997D-EAB9E3E9CBAE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601446-90A5-4239-A395-A087EE35D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B3D863-96CB-4409-8531-083144C18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5D3F0-B004-4729-9941-401BD802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709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40.png"/><Relationship Id="rId4" Type="http://schemas.microsoft.com/office/2007/relationships/hdphoto" Target="../media/hdphoto2.wdp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microsoft.com/office/2007/relationships/hdphoto" Target="../media/hdphoto3.wdp"/><Relationship Id="rId4" Type="http://schemas.openxmlformats.org/officeDocument/2006/relationships/image" Target="../media/image8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360696" y="0"/>
            <a:ext cx="20986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201011348 </a:t>
            </a:r>
            <a:r>
              <a:rPr lang="ko-KR" altLang="en-US" dirty="0" err="1"/>
              <a:t>윤장웅</a:t>
            </a:r>
            <a:endParaRPr lang="en-US" altLang="ko-KR" dirty="0"/>
          </a:p>
          <a:p>
            <a:r>
              <a:rPr lang="en-US" altLang="ko-KR" dirty="0"/>
              <a:t>201311269 </a:t>
            </a:r>
            <a:r>
              <a:rPr lang="ko-KR" altLang="en-US" dirty="0"/>
              <a:t>김제헌</a:t>
            </a:r>
            <a:endParaRPr lang="en-US" altLang="ko-KR" dirty="0"/>
          </a:p>
          <a:p>
            <a:r>
              <a:rPr lang="en-US" altLang="ko-KR" dirty="0"/>
              <a:t>201311272 </a:t>
            </a:r>
            <a:r>
              <a:rPr lang="ko-KR" altLang="en-US" dirty="0"/>
              <a:t>나경수</a:t>
            </a:r>
            <a:endParaRPr lang="en-US" altLang="ko-KR" dirty="0"/>
          </a:p>
          <a:p>
            <a:r>
              <a:rPr lang="en-US" altLang="ko-KR" dirty="0"/>
              <a:t>201311290 </a:t>
            </a:r>
            <a:r>
              <a:rPr lang="ko-KR" altLang="en-US" dirty="0"/>
              <a:t>유승진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54416B9-C018-4CDD-A6E2-C88E5D7F2BBD}"/>
              </a:ext>
            </a:extLst>
          </p:cNvPr>
          <p:cNvGrpSpPr/>
          <p:nvPr/>
        </p:nvGrpSpPr>
        <p:grpSpPr>
          <a:xfrm>
            <a:off x="-366495" y="200514"/>
            <a:ext cx="4666182" cy="415498"/>
            <a:chOff x="-366495" y="200514"/>
            <a:chExt cx="4666182" cy="41549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789F8-361D-4616-B5A2-3995737936E5}"/>
                </a:ext>
              </a:extLst>
            </p:cNvPr>
            <p:cNvSpPr/>
            <p:nvPr/>
          </p:nvSpPr>
          <p:spPr>
            <a:xfrm>
              <a:off x="0" y="200514"/>
              <a:ext cx="3879436" cy="41549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93EA1B-DB70-464C-B969-918D63D7F511}"/>
                </a:ext>
              </a:extLst>
            </p:cNvPr>
            <p:cNvSpPr txBox="1"/>
            <p:nvPr/>
          </p:nvSpPr>
          <p:spPr>
            <a:xfrm>
              <a:off x="-366495" y="200514"/>
              <a:ext cx="4666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2017 </a:t>
              </a:r>
              <a:r>
                <a:rPr lang="ko-KR" altLang="en-US" sz="2100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소프트웨어 설계 방법론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2DEF4E-8F5D-4651-A3A1-98C26F4B24CA}"/>
              </a:ext>
            </a:extLst>
          </p:cNvPr>
          <p:cNvSpPr/>
          <p:nvPr/>
        </p:nvSpPr>
        <p:spPr>
          <a:xfrm>
            <a:off x="2757586" y="1489373"/>
            <a:ext cx="66768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b="1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いらっしゃいませ</a:t>
            </a:r>
            <a:endParaRPr lang="ko-KR" altLang="en-US" sz="7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8493925-49BD-4C98-9ABC-912D063A3FF8}"/>
              </a:ext>
            </a:extLst>
          </p:cNvPr>
          <p:cNvGrpSpPr/>
          <p:nvPr/>
        </p:nvGrpSpPr>
        <p:grpSpPr>
          <a:xfrm>
            <a:off x="2771278" y="2637096"/>
            <a:ext cx="3823483" cy="461665"/>
            <a:chOff x="2771278" y="2637096"/>
            <a:chExt cx="3823483" cy="46166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A66B9E-0F2C-484D-A9C6-FE294C530F2C}"/>
                </a:ext>
              </a:extLst>
            </p:cNvPr>
            <p:cNvSpPr/>
            <p:nvPr/>
          </p:nvSpPr>
          <p:spPr>
            <a:xfrm>
              <a:off x="4899260" y="2666196"/>
              <a:ext cx="1617044" cy="394637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AAD675-7F5F-4BBB-A4B1-F00576F21EF2}"/>
                </a:ext>
              </a:extLst>
            </p:cNvPr>
            <p:cNvSpPr txBox="1"/>
            <p:nvPr/>
          </p:nvSpPr>
          <p:spPr>
            <a:xfrm>
              <a:off x="2771278" y="2637096"/>
              <a:ext cx="3823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[</a:t>
              </a:r>
              <a:r>
                <a:rPr lang="ko-KR" altLang="en-US" sz="24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어서 오십시오</a:t>
              </a:r>
              <a:r>
                <a:rPr lang="en-US" altLang="ko-KR" sz="24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] </a:t>
              </a:r>
              <a:r>
                <a:rPr lang="ko-KR" altLang="en-US" sz="24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제품 시연회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7E00AED-55A2-40A7-B28F-D1208F7A38DA}"/>
              </a:ext>
            </a:extLst>
          </p:cNvPr>
          <p:cNvGrpSpPr/>
          <p:nvPr/>
        </p:nvGrpSpPr>
        <p:grpSpPr>
          <a:xfrm>
            <a:off x="6359580" y="1444221"/>
            <a:ext cx="3940013" cy="3127076"/>
            <a:chOff x="8302680" y="1647421"/>
            <a:chExt cx="3940013" cy="31270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CCA43F-69FB-4E46-81CE-990DB8853BE2}"/>
                </a:ext>
              </a:extLst>
            </p:cNvPr>
            <p:cNvSpPr txBox="1"/>
            <p:nvPr/>
          </p:nvSpPr>
          <p:spPr>
            <a:xfrm>
              <a:off x="8302680" y="4212332"/>
              <a:ext cx="31277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latin typeface="-윤고딕310" panose="02030504000101010101" pitchFamily="18" charset="-127"/>
                  <a:ea typeface="-윤고딕310" panose="02030504000101010101" pitchFamily="18" charset="-127"/>
                </a:rPr>
                <a:t>김제헌</a:t>
              </a:r>
              <a:r>
                <a:rPr lang="ko-KR" altLang="en-US" sz="16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en-US" altLang="ko-KR" sz="16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/ </a:t>
              </a:r>
              <a:r>
                <a:rPr lang="ko-KR" altLang="en-US" sz="16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나경수 </a:t>
              </a:r>
              <a:r>
                <a:rPr lang="en-US" altLang="ko-KR" sz="16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/ </a:t>
              </a:r>
              <a:r>
                <a:rPr lang="ko-KR" altLang="en-US" sz="1600" dirty="0" err="1">
                  <a:latin typeface="-윤고딕310" panose="02030504000101010101" pitchFamily="18" charset="-127"/>
                  <a:ea typeface="-윤고딕310" panose="02030504000101010101" pitchFamily="18" charset="-127"/>
                </a:rPr>
                <a:t>유승진</a:t>
              </a:r>
              <a:r>
                <a:rPr lang="ko-KR" altLang="en-US" sz="16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en-US" altLang="ko-KR" sz="16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/ </a:t>
              </a:r>
              <a:r>
                <a:rPr lang="ko-KR" altLang="en-US" sz="16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윤장웅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928BE2F-EDCD-4106-9BC2-9902D41700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50" b="15350"/>
            <a:stretch/>
          </p:blipFill>
          <p:spPr>
            <a:xfrm rot="18000000">
              <a:off x="10285149" y="2816953"/>
              <a:ext cx="3127076" cy="788012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9715B160-9034-4450-A3F9-C8763B40CC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01"/>
          <a:stretch/>
        </p:blipFill>
        <p:spPr>
          <a:xfrm>
            <a:off x="5551092" y="2562593"/>
            <a:ext cx="4722016" cy="355094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7C0183-464F-4E01-843D-ABAEA4E5336A}"/>
              </a:ext>
            </a:extLst>
          </p:cNvPr>
          <p:cNvSpPr/>
          <p:nvPr/>
        </p:nvSpPr>
        <p:spPr>
          <a:xfrm>
            <a:off x="221450" y="213214"/>
            <a:ext cx="11749101" cy="64315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78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59259E-6 L -3.125E-6 -0.0946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77956 -0.003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984" y="-18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-0.55625 4.44444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1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xit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5BD7E6E-6B43-4CDF-A864-C246841D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45" y="0"/>
            <a:ext cx="8866909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29A04C-D4D7-465F-9751-E00B0C416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545" y="0"/>
            <a:ext cx="886690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0B973D-D339-4074-A554-3CD20A6B7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545" y="0"/>
            <a:ext cx="8866909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665E9A-3C5B-4330-B37C-B0C45A884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2545" y="0"/>
            <a:ext cx="8866909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6BA7D6-BE59-40BC-A1B1-7AA1BCDF1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2545" y="0"/>
            <a:ext cx="8866909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1D2574-8BEF-4724-8207-594C67E7A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2545" y="0"/>
            <a:ext cx="8866909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80BE87-1F4F-4E4C-9CE6-8E832F08F8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2545" y="0"/>
            <a:ext cx="8866909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8D229E-0FB6-41BE-9700-E584E5BFEF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2545" y="0"/>
            <a:ext cx="8866909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5A53B6B-CA10-4A20-AD39-64B8E2185B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2545" y="0"/>
            <a:ext cx="8866909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D9D816-50B1-4D1C-9852-8E2D045D68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2545" y="0"/>
            <a:ext cx="8866909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55E139-90C4-4AF2-BF03-74B5C4127F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2545" y="0"/>
            <a:ext cx="8866909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0A354F3-65F3-48AE-B14A-5D4564D25F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62545" y="0"/>
            <a:ext cx="8866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8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D53A4ED7-7FE4-450C-9273-E93473360B49}"/>
              </a:ext>
            </a:extLst>
          </p:cNvPr>
          <p:cNvGrpSpPr/>
          <p:nvPr/>
        </p:nvGrpSpPr>
        <p:grpSpPr>
          <a:xfrm>
            <a:off x="872909" y="644422"/>
            <a:ext cx="10455362" cy="5773688"/>
            <a:chOff x="872909" y="579108"/>
            <a:chExt cx="10455362" cy="5773688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E666F4D-AC96-4B0B-9075-1B471609FCD2}"/>
                </a:ext>
              </a:extLst>
            </p:cNvPr>
            <p:cNvGrpSpPr/>
            <p:nvPr/>
          </p:nvGrpSpPr>
          <p:grpSpPr>
            <a:xfrm>
              <a:off x="1359740" y="579108"/>
              <a:ext cx="9742029" cy="2734761"/>
              <a:chOff x="1224985" y="579108"/>
              <a:chExt cx="9742029" cy="273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8E3A610-C8B2-4135-8D5E-33E469E90087}"/>
                  </a:ext>
                </a:extLst>
              </p:cNvPr>
              <p:cNvGrpSpPr/>
              <p:nvPr/>
            </p:nvGrpSpPr>
            <p:grpSpPr>
              <a:xfrm>
                <a:off x="8218607" y="579108"/>
                <a:ext cx="2748407" cy="2662855"/>
                <a:chOff x="8497586" y="3723643"/>
                <a:chExt cx="2748407" cy="2662855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4264B9C4-E2B8-4C6C-9FC2-F4FAE36EB0C6}"/>
                    </a:ext>
                  </a:extLst>
                </p:cNvPr>
                <p:cNvGrpSpPr/>
                <p:nvPr/>
              </p:nvGrpSpPr>
              <p:grpSpPr>
                <a:xfrm>
                  <a:off x="9202375" y="5806259"/>
                  <a:ext cx="1338828" cy="580239"/>
                  <a:chOff x="9202376" y="3756077"/>
                  <a:chExt cx="1338828" cy="580239"/>
                </a:xfrm>
              </p:grpSpPr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id="{58BCBA0D-8C04-433E-AC5A-FE6C7B4C4BAA}"/>
                      </a:ext>
                    </a:extLst>
                  </p:cNvPr>
                  <p:cNvSpPr/>
                  <p:nvPr/>
                </p:nvSpPr>
                <p:spPr>
                  <a:xfrm>
                    <a:off x="9202376" y="3756077"/>
                    <a:ext cx="133882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ja-JP" altLang="en-US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rPr>
                      <a:t>おや</a:t>
                    </a:r>
                    <a:r>
                      <a:rPr lang="ja-JP" altLang="en-US" dirty="0"/>
                      <a:t>こどん</a:t>
                    </a:r>
                    <a:endParaRPr lang="ko-KR" altLang="en-US" dirty="0"/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5745328-BB1D-4625-A001-2CF25DCFE386}"/>
                      </a:ext>
                    </a:extLst>
                  </p:cNvPr>
                  <p:cNvSpPr txBox="1"/>
                  <p:nvPr/>
                </p:nvSpPr>
                <p:spPr>
                  <a:xfrm>
                    <a:off x="9396340" y="4028539"/>
                    <a:ext cx="95090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[</a:t>
                    </a:r>
                    <a:r>
                      <a:rPr lang="ko-KR" altLang="en-US" sz="1400" dirty="0" err="1"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오야코동</a:t>
                    </a:r>
                    <a:r>
                      <a:rPr lang="en-US" altLang="ko-KR" sz="14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]</a:t>
                    </a:r>
                    <a:endParaRPr lang="ko-KR" altLang="en-US" sz="1400" dirty="0">
                      <a:latin typeface="-윤고딕310" panose="02030504000101010101" pitchFamily="18" charset="-127"/>
                      <a:ea typeface="-윤고딕310" panose="02030504000101010101" pitchFamily="18" charset="-127"/>
                    </a:endParaRPr>
                  </a:p>
                </p:txBody>
              </p:sp>
            </p:grpSp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2B96382B-7CEC-4E71-84C7-026E51DE78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97586" y="3723643"/>
                  <a:ext cx="2748407" cy="2111693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F9A42F05-39B3-45B7-BC20-2D249EBC523C}"/>
                  </a:ext>
                </a:extLst>
              </p:cNvPr>
              <p:cNvGrpSpPr/>
              <p:nvPr/>
            </p:nvGrpSpPr>
            <p:grpSpPr>
              <a:xfrm>
                <a:off x="4506413" y="642027"/>
                <a:ext cx="2812015" cy="2532560"/>
                <a:chOff x="4756246" y="3853938"/>
                <a:chExt cx="2812015" cy="2532560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64D7B1BD-1F53-4355-9356-F85CC952BCB9}"/>
                    </a:ext>
                  </a:extLst>
                </p:cNvPr>
                <p:cNvGrpSpPr/>
                <p:nvPr/>
              </p:nvGrpSpPr>
              <p:grpSpPr>
                <a:xfrm>
                  <a:off x="5680758" y="5805639"/>
                  <a:ext cx="1107996" cy="580859"/>
                  <a:chOff x="5772548" y="3755457"/>
                  <a:chExt cx="1107996" cy="580859"/>
                </a:xfrm>
              </p:grpSpPr>
              <p:sp>
                <p:nvSpPr>
                  <p:cNvPr id="12" name="직사각형 11">
                    <a:extLst>
                      <a:ext uri="{FF2B5EF4-FFF2-40B4-BE49-F238E27FC236}">
                        <a16:creationId xmlns:a16="http://schemas.microsoft.com/office/drawing/2014/main" id="{F00BEDF1-D55A-4D78-B328-AAE7FFE5E5F0}"/>
                      </a:ext>
                    </a:extLst>
                  </p:cNvPr>
                  <p:cNvSpPr/>
                  <p:nvPr/>
                </p:nvSpPr>
                <p:spPr>
                  <a:xfrm>
                    <a:off x="5772548" y="3755457"/>
                    <a:ext cx="110799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ja-JP" altLang="en-US" dirty="0"/>
                      <a:t>カツどん</a:t>
                    </a:r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A5505A8-F193-4359-B7B6-704F90D30609}"/>
                      </a:ext>
                    </a:extLst>
                  </p:cNvPr>
                  <p:cNvSpPr txBox="1"/>
                  <p:nvPr/>
                </p:nvSpPr>
                <p:spPr>
                  <a:xfrm>
                    <a:off x="5933650" y="4028539"/>
                    <a:ext cx="78579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[</a:t>
                    </a:r>
                    <a:r>
                      <a:rPr lang="ko-KR" altLang="en-US" sz="1400" dirty="0" err="1"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카츠동</a:t>
                    </a:r>
                    <a:r>
                      <a:rPr lang="en-US" altLang="ko-KR" sz="14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]</a:t>
                    </a:r>
                    <a:endParaRPr lang="ko-KR" altLang="en-US" sz="1400" dirty="0">
                      <a:latin typeface="-윤고딕310" panose="02030504000101010101" pitchFamily="18" charset="-127"/>
                      <a:ea typeface="-윤고딕310" panose="02030504000101010101" pitchFamily="18" charset="-127"/>
                    </a:endParaRPr>
                  </a:p>
                </p:txBody>
              </p:sp>
            </p:grpSp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0964D8C6-6EF9-4CDE-A22F-51BA3DED36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>
                              <a14:foregroundMark x1="14086" y1="50751" x2="17692" y2="57308"/>
                              <a14:foregroundMark x1="89286" y1="48462" x2="89231" y2="49231"/>
                              <a14:foregroundMark x1="89615" y1="43846" x2="89286" y2="48462"/>
                              <a14:foregroundMark x1="84231" y1="60000" x2="84231" y2="60000"/>
                              <a14:foregroundMark x1="11538" y1="41538" x2="13462" y2="48077"/>
                              <a14:backgroundMark x1="90000" y1="50000" x2="90000" y2="50000"/>
                              <a14:backgroundMark x1="90000" y1="49231" x2="90000" y2="49231"/>
                              <a14:backgroundMark x1="90000" y1="48462" x2="90000" y2="48462"/>
                              <a14:backgroundMark x1="89615" y1="50000" x2="89615" y2="50000"/>
                              <a14:backgroundMark x1="85000" y1="60769" x2="85000" y2="60769"/>
                              <a14:backgroundMark x1="11923" y1="50385" x2="11626" y2="48602"/>
                              <a14:backgroundMark x1="11713" y1="48577" x2="12308" y2="51154"/>
                              <a14:backgroundMark x1="10000" y1="41154" x2="10179" y2="4192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001" b="16592"/>
                <a:stretch/>
              </p:blipFill>
              <p:spPr>
                <a:xfrm>
                  <a:off x="4756246" y="3853938"/>
                  <a:ext cx="2812015" cy="1951745"/>
                </a:xfrm>
                <a:prstGeom prst="rect">
                  <a:avLst/>
                </a:prstGeom>
              </p:spPr>
            </p:pic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AA7089A3-72C6-4D43-A636-02B03F5A77F6}"/>
                  </a:ext>
                </a:extLst>
              </p:cNvPr>
              <p:cNvGrpSpPr/>
              <p:nvPr/>
            </p:nvGrpSpPr>
            <p:grpSpPr>
              <a:xfrm>
                <a:off x="1224985" y="652611"/>
                <a:ext cx="2381250" cy="2661258"/>
                <a:chOff x="1590677" y="3725240"/>
                <a:chExt cx="2381250" cy="2661258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481D145E-01DF-4E10-8E7D-F1C740DB1440}"/>
                    </a:ext>
                  </a:extLst>
                </p:cNvPr>
                <p:cNvGrpSpPr/>
                <p:nvPr/>
              </p:nvGrpSpPr>
              <p:grpSpPr>
                <a:xfrm>
                  <a:off x="2111888" y="5805639"/>
                  <a:ext cx="1338828" cy="580859"/>
                  <a:chOff x="2111888" y="3755457"/>
                  <a:chExt cx="1338828" cy="580859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FD793816-E856-4B9F-AC1E-84F0EB997F33}"/>
                      </a:ext>
                    </a:extLst>
                  </p:cNvPr>
                  <p:cNvSpPr/>
                  <p:nvPr/>
                </p:nvSpPr>
                <p:spPr>
                  <a:xfrm>
                    <a:off x="2111888" y="3755457"/>
                    <a:ext cx="133882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ja-JP" altLang="en-US" dirty="0">
                        <a:solidFill>
                          <a:srgbClr val="222222"/>
                        </a:solidFill>
                        <a:latin typeface="Arial" panose="020B0604020202020204" pitchFamily="34" charset="0"/>
                      </a:rPr>
                      <a:t>ぎゅうどん</a:t>
                    </a:r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46AEBB5-591D-48A7-BB1C-DCD71964B513}"/>
                      </a:ext>
                    </a:extLst>
                  </p:cNvPr>
                  <p:cNvSpPr txBox="1"/>
                  <p:nvPr/>
                </p:nvSpPr>
                <p:spPr>
                  <a:xfrm>
                    <a:off x="2470961" y="4028539"/>
                    <a:ext cx="62068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[</a:t>
                    </a:r>
                    <a:r>
                      <a:rPr lang="ko-KR" altLang="en-US" sz="14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규동</a:t>
                    </a:r>
                    <a:r>
                      <a:rPr lang="en-US" altLang="ko-KR" sz="14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]</a:t>
                    </a:r>
                    <a:endParaRPr lang="ko-KR" altLang="en-US" sz="1400" dirty="0">
                      <a:latin typeface="-윤고딕310" panose="02030504000101010101" pitchFamily="18" charset="-127"/>
                      <a:ea typeface="-윤고딕310" panose="02030504000101010101" pitchFamily="18" charset="-127"/>
                    </a:endParaRPr>
                  </a:p>
                </p:txBody>
              </p:sp>
            </p:grpSp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D8BE66FA-3E1F-412B-9733-8A98850B5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674" b="4779"/>
                <a:stretch/>
              </p:blipFill>
              <p:spPr>
                <a:xfrm>
                  <a:off x="1590677" y="3725240"/>
                  <a:ext cx="2381250" cy="21084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1A483BD-39B3-4BA0-B14B-6B866205F16D}"/>
                </a:ext>
              </a:extLst>
            </p:cNvPr>
            <p:cNvGrpSpPr/>
            <p:nvPr/>
          </p:nvGrpSpPr>
          <p:grpSpPr>
            <a:xfrm>
              <a:off x="872909" y="3255384"/>
              <a:ext cx="10455362" cy="3097412"/>
              <a:chOff x="709280" y="3255384"/>
              <a:chExt cx="10455362" cy="3097412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F90E9CB-E4DF-4E88-9407-570359B1673F}"/>
                  </a:ext>
                </a:extLst>
              </p:cNvPr>
              <p:cNvGrpSpPr/>
              <p:nvPr/>
            </p:nvGrpSpPr>
            <p:grpSpPr>
              <a:xfrm>
                <a:off x="709280" y="3315645"/>
                <a:ext cx="3323706" cy="3037151"/>
                <a:chOff x="846397" y="2970164"/>
                <a:chExt cx="3323706" cy="3037151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B1557806-3BDE-4970-9347-509549DAA9B0}"/>
                    </a:ext>
                  </a:extLst>
                </p:cNvPr>
                <p:cNvGrpSpPr/>
                <p:nvPr/>
              </p:nvGrpSpPr>
              <p:grpSpPr>
                <a:xfrm>
                  <a:off x="1435742" y="5426456"/>
                  <a:ext cx="2326278" cy="580859"/>
                  <a:chOff x="1451470" y="3267819"/>
                  <a:chExt cx="2326278" cy="580859"/>
                </a:xfrm>
              </p:grpSpPr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8E0CEA28-D103-4A3E-88A0-6D83A5179162}"/>
                      </a:ext>
                    </a:extLst>
                  </p:cNvPr>
                  <p:cNvSpPr/>
                  <p:nvPr/>
                </p:nvSpPr>
                <p:spPr>
                  <a:xfrm>
                    <a:off x="1451470" y="3267819"/>
                    <a:ext cx="23262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ja-JP" altLang="en-US" dirty="0"/>
                      <a:t>とうきょう</a:t>
                    </a:r>
                    <a:r>
                      <a:rPr lang="ja-JP" altLang="en-US" dirty="0">
                        <a:solidFill>
                          <a:srgbClr val="222222"/>
                        </a:solidFill>
                        <a:latin typeface="Arial" panose="020B0604020202020204" pitchFamily="34" charset="0"/>
                      </a:rPr>
                      <a:t> </a:t>
                    </a:r>
                    <a:r>
                      <a:rPr lang="ja-JP" altLang="en-US" dirty="0"/>
                      <a:t>ラーメン</a:t>
                    </a:r>
                    <a:endParaRPr lang="ko-KR" altLang="en-US" dirty="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6D2B9561-93FC-45B5-9022-0927C00AD260}"/>
                      </a:ext>
                    </a:extLst>
                  </p:cNvPr>
                  <p:cNvSpPr txBox="1"/>
                  <p:nvPr/>
                </p:nvSpPr>
                <p:spPr>
                  <a:xfrm>
                    <a:off x="2107900" y="3540901"/>
                    <a:ext cx="101341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[</a:t>
                    </a:r>
                    <a:r>
                      <a:rPr lang="ko-KR" altLang="en-US" sz="14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도쿄 라멘</a:t>
                    </a:r>
                    <a:r>
                      <a:rPr lang="en-US" altLang="ko-KR" sz="14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]</a:t>
                    </a:r>
                    <a:endParaRPr lang="ko-KR" altLang="en-US" sz="1400" dirty="0">
                      <a:latin typeface="-윤고딕310" panose="02030504000101010101" pitchFamily="18" charset="-127"/>
                      <a:ea typeface="-윤고딕310" panose="02030504000101010101" pitchFamily="18" charset="-127"/>
                    </a:endParaRPr>
                  </a:p>
                </p:txBody>
              </p:sp>
            </p:grpSp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D21520DA-E00A-4B12-A0CC-0AE9F556B2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6397" y="2970164"/>
                  <a:ext cx="3323706" cy="2769754"/>
                </a:xfrm>
                <a:prstGeom prst="rect">
                  <a:avLst/>
                </a:prstGeom>
              </p:spPr>
            </p:pic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B53A793-D8A0-481C-9406-44BCA38EFE60}"/>
                  </a:ext>
                </a:extLst>
              </p:cNvPr>
              <p:cNvGrpSpPr/>
              <p:nvPr/>
            </p:nvGrpSpPr>
            <p:grpSpPr>
              <a:xfrm>
                <a:off x="4207449" y="3385804"/>
                <a:ext cx="3459882" cy="2880201"/>
                <a:chOff x="4381721" y="3165614"/>
                <a:chExt cx="3459882" cy="2880201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49DAC655-8C0D-4025-82DE-8082BB2D11CC}"/>
                    </a:ext>
                  </a:extLst>
                </p:cNvPr>
                <p:cNvGrpSpPr/>
                <p:nvPr/>
              </p:nvGrpSpPr>
              <p:grpSpPr>
                <a:xfrm>
                  <a:off x="5082503" y="5464956"/>
                  <a:ext cx="2084225" cy="580859"/>
                  <a:chOff x="4921489" y="3306319"/>
                  <a:chExt cx="2084225" cy="580859"/>
                </a:xfrm>
              </p:grpSpPr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A74A235F-8A14-49B9-9DAC-9B1312AC7743}"/>
                      </a:ext>
                    </a:extLst>
                  </p:cNvPr>
                  <p:cNvSpPr/>
                  <p:nvPr/>
                </p:nvSpPr>
                <p:spPr>
                  <a:xfrm>
                    <a:off x="4921489" y="3306319"/>
                    <a:ext cx="208422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ja-JP" altLang="en-US" dirty="0">
                        <a:latin typeface="Apple SD Gothic Neo"/>
                      </a:rPr>
                      <a:t>ながさき </a:t>
                    </a:r>
                    <a:r>
                      <a:rPr lang="ja-JP" altLang="en-US" dirty="0"/>
                      <a:t>ラーメン</a:t>
                    </a:r>
                    <a:endParaRPr lang="ko-KR" altLang="en-US" dirty="0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6F61C3F2-B733-4F9B-98FB-02A966B353BA}"/>
                      </a:ext>
                    </a:extLst>
                  </p:cNvPr>
                  <p:cNvSpPr txBox="1"/>
                  <p:nvPr/>
                </p:nvSpPr>
                <p:spPr>
                  <a:xfrm>
                    <a:off x="5291782" y="3579401"/>
                    <a:ext cx="134363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[</a:t>
                    </a:r>
                    <a:r>
                      <a:rPr lang="ko-KR" altLang="en-US" sz="14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나가사키 라멘</a:t>
                    </a:r>
                    <a:r>
                      <a:rPr lang="en-US" altLang="ko-KR" sz="14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]</a:t>
                    </a:r>
                    <a:endParaRPr lang="ko-KR" altLang="en-US" sz="1400" dirty="0">
                      <a:latin typeface="-윤고딕310" panose="02030504000101010101" pitchFamily="18" charset="-127"/>
                      <a:ea typeface="-윤고딕310" panose="02030504000101010101" pitchFamily="18" charset="-127"/>
                    </a:endParaRPr>
                  </a:p>
                </p:txBody>
              </p:sp>
            </p:grpSp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F8395565-3B93-44B4-8FEA-6C4BFC28E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1721" y="3165614"/>
                  <a:ext cx="3459882" cy="2313080"/>
                </a:xfrm>
                <a:prstGeom prst="rect">
                  <a:avLst/>
                </a:prstGeom>
              </p:spPr>
            </p:pic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2B8C7AF0-F79B-4A31-9C9C-B403B3C4778B}"/>
                  </a:ext>
                </a:extLst>
              </p:cNvPr>
              <p:cNvGrpSpPr/>
              <p:nvPr/>
            </p:nvGrpSpPr>
            <p:grpSpPr>
              <a:xfrm>
                <a:off x="7959286" y="3255384"/>
                <a:ext cx="3205356" cy="3068372"/>
                <a:chOff x="7998522" y="2948568"/>
                <a:chExt cx="3205356" cy="3068372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F0C6EC29-DFEC-46BA-A224-BF5BAA006F9E}"/>
                    </a:ext>
                  </a:extLst>
                </p:cNvPr>
                <p:cNvGrpSpPr/>
                <p:nvPr/>
              </p:nvGrpSpPr>
              <p:grpSpPr>
                <a:xfrm>
                  <a:off x="8397586" y="5436081"/>
                  <a:ext cx="2545890" cy="580859"/>
                  <a:chOff x="7457911" y="3277444"/>
                  <a:chExt cx="2545890" cy="580859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F75A1662-0C27-4A97-AC1D-4CB5C3570DD4}"/>
                      </a:ext>
                    </a:extLst>
                  </p:cNvPr>
                  <p:cNvSpPr/>
                  <p:nvPr/>
                </p:nvSpPr>
                <p:spPr>
                  <a:xfrm>
                    <a:off x="7457911" y="3277444"/>
                    <a:ext cx="254589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ja-JP" altLang="en-US" dirty="0"/>
                      <a:t>ほっかいどう</a:t>
                    </a:r>
                    <a:r>
                      <a:rPr lang="ko-KR" altLang="en-US" dirty="0">
                        <a:solidFill>
                          <a:srgbClr val="545454"/>
                        </a:solidFill>
                        <a:latin typeface="Apple SD Gothic Neo"/>
                      </a:rPr>
                      <a:t> </a:t>
                    </a:r>
                    <a:r>
                      <a:rPr lang="ja-JP" altLang="en-US" dirty="0"/>
                      <a:t>ラーメン</a:t>
                    </a:r>
                    <a:endParaRPr lang="ko-KR" altLang="en-US" dirty="0">
                      <a:solidFill>
                        <a:srgbClr val="545454"/>
                      </a:solidFill>
                      <a:latin typeface="Apple SD Gothic Neo"/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2A73F37-DDF3-4366-AA42-EABE8FD40A2E}"/>
                      </a:ext>
                    </a:extLst>
                  </p:cNvPr>
                  <p:cNvSpPr txBox="1"/>
                  <p:nvPr/>
                </p:nvSpPr>
                <p:spPr>
                  <a:xfrm>
                    <a:off x="8059037" y="3550526"/>
                    <a:ext cx="134363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[</a:t>
                    </a:r>
                    <a:r>
                      <a:rPr lang="ko-KR" altLang="en-US" sz="14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홋카이도 라멘</a:t>
                    </a:r>
                    <a:r>
                      <a:rPr lang="en-US" altLang="ko-KR" sz="14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]</a:t>
                    </a:r>
                    <a:endParaRPr lang="ko-KR" altLang="en-US" sz="1400" dirty="0">
                      <a:latin typeface="-윤고딕310" panose="02030504000101010101" pitchFamily="18" charset="-127"/>
                      <a:ea typeface="-윤고딕310" panose="02030504000101010101" pitchFamily="18" charset="-127"/>
                    </a:endParaRPr>
                  </a:p>
                </p:txBody>
              </p:sp>
            </p:grpSp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46EFA9E3-0343-49F2-9B8F-1BB4397264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98522" y="2948568"/>
                  <a:ext cx="3205356" cy="267113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34023925-98C1-4A5C-AC06-D864AB4F6D47}"/>
              </a:ext>
            </a:extLst>
          </p:cNvPr>
          <p:cNvGrpSpPr/>
          <p:nvPr/>
        </p:nvGrpSpPr>
        <p:grpSpPr>
          <a:xfrm>
            <a:off x="11993622" y="795815"/>
            <a:ext cx="30830378" cy="5266370"/>
            <a:chOff x="11098677" y="544749"/>
            <a:chExt cx="30830378" cy="5266370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0F20A35-6FD6-45AC-86F2-15252FB6C326}"/>
                </a:ext>
              </a:extLst>
            </p:cNvPr>
            <p:cNvGrpSpPr/>
            <p:nvPr/>
          </p:nvGrpSpPr>
          <p:grpSpPr>
            <a:xfrm>
              <a:off x="11852549" y="544749"/>
              <a:ext cx="30076506" cy="5266370"/>
              <a:chOff x="11852549" y="544749"/>
              <a:chExt cx="30076506" cy="5266370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435378B8-2941-4C0A-8196-9D7845D2182B}"/>
                  </a:ext>
                </a:extLst>
              </p:cNvPr>
              <p:cNvGrpSpPr/>
              <p:nvPr/>
            </p:nvGrpSpPr>
            <p:grpSpPr>
              <a:xfrm>
                <a:off x="11852549" y="593342"/>
                <a:ext cx="3555047" cy="5217777"/>
                <a:chOff x="11852549" y="593342"/>
                <a:chExt cx="3555047" cy="5217777"/>
              </a:xfrm>
            </p:grpSpPr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D257411F-DDD1-4762-B876-CED978EEB0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060602" y="593342"/>
                  <a:ext cx="3346994" cy="2566638"/>
                </a:xfrm>
                <a:prstGeom prst="rect">
                  <a:avLst/>
                </a:prstGeom>
              </p:spPr>
            </p:pic>
            <p:pic>
              <p:nvPicPr>
                <p:cNvPr id="50" name="그림 49">
                  <a:extLst>
                    <a:ext uri="{FF2B5EF4-FFF2-40B4-BE49-F238E27FC236}">
                      <a16:creationId xmlns:a16="http://schemas.microsoft.com/office/drawing/2014/main" id="{F212BD4B-53D6-41FA-B64D-45F48393E9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852549" y="3585886"/>
                  <a:ext cx="3182388" cy="2225233"/>
                </a:xfrm>
                <a:prstGeom prst="rect">
                  <a:avLst/>
                </a:prstGeom>
              </p:spPr>
            </p:pic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9335FDC5-2B12-4CD6-98BB-4B437D24D004}"/>
                  </a:ext>
                </a:extLst>
              </p:cNvPr>
              <p:cNvGrpSpPr/>
              <p:nvPr/>
            </p:nvGrpSpPr>
            <p:grpSpPr>
              <a:xfrm>
                <a:off x="15641329" y="593342"/>
                <a:ext cx="3555047" cy="5217777"/>
                <a:chOff x="11852549" y="593342"/>
                <a:chExt cx="3555047" cy="5217777"/>
              </a:xfrm>
            </p:grpSpPr>
            <p:pic>
              <p:nvPicPr>
                <p:cNvPr id="53" name="그림 52">
                  <a:extLst>
                    <a:ext uri="{FF2B5EF4-FFF2-40B4-BE49-F238E27FC236}">
                      <a16:creationId xmlns:a16="http://schemas.microsoft.com/office/drawing/2014/main" id="{1EA93749-FD66-47EE-BC60-FCFDF6B16F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060602" y="593342"/>
                  <a:ext cx="3346994" cy="2566638"/>
                </a:xfrm>
                <a:prstGeom prst="rect">
                  <a:avLst/>
                </a:prstGeom>
              </p:spPr>
            </p:pic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12638E56-1B14-4093-B448-4E8C81DACC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852549" y="3585886"/>
                  <a:ext cx="3182388" cy="2225233"/>
                </a:xfrm>
                <a:prstGeom prst="rect">
                  <a:avLst/>
                </a:prstGeom>
              </p:spPr>
            </p:pic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E49839BC-369D-4140-AB94-E04A98782474}"/>
                  </a:ext>
                </a:extLst>
              </p:cNvPr>
              <p:cNvGrpSpPr/>
              <p:nvPr/>
            </p:nvGrpSpPr>
            <p:grpSpPr>
              <a:xfrm>
                <a:off x="19430109" y="593342"/>
                <a:ext cx="3555047" cy="5217777"/>
                <a:chOff x="11852549" y="593342"/>
                <a:chExt cx="3555047" cy="5217777"/>
              </a:xfrm>
            </p:grpSpPr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34028E9A-302D-4926-95E5-1F5A17DCD9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060602" y="593342"/>
                  <a:ext cx="3346994" cy="2566638"/>
                </a:xfrm>
                <a:prstGeom prst="rect">
                  <a:avLst/>
                </a:prstGeom>
              </p:spPr>
            </p:pic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9ABF994D-9A60-412B-9404-8DECE5E0CC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852549" y="3585886"/>
                  <a:ext cx="3182388" cy="2225233"/>
                </a:xfrm>
                <a:prstGeom prst="rect">
                  <a:avLst/>
                </a:prstGeom>
              </p:spPr>
            </p:pic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A8B171DB-46DE-45AD-81AE-772E742E289E}"/>
                  </a:ext>
                </a:extLst>
              </p:cNvPr>
              <p:cNvGrpSpPr/>
              <p:nvPr/>
            </p:nvGrpSpPr>
            <p:grpSpPr>
              <a:xfrm>
                <a:off x="23218889" y="593342"/>
                <a:ext cx="3555047" cy="5217777"/>
                <a:chOff x="11852549" y="593342"/>
                <a:chExt cx="3555047" cy="5217777"/>
              </a:xfrm>
            </p:grpSpPr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77864D33-FCE5-4301-AEDA-57841DB89B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060602" y="593342"/>
                  <a:ext cx="3346994" cy="2566638"/>
                </a:xfrm>
                <a:prstGeom prst="rect">
                  <a:avLst/>
                </a:prstGeom>
              </p:spPr>
            </p:pic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D8C6BC95-99E7-4C18-BA36-F221E98DD2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852549" y="3585886"/>
                  <a:ext cx="3182388" cy="2225233"/>
                </a:xfrm>
                <a:prstGeom prst="rect">
                  <a:avLst/>
                </a:prstGeom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943085CA-0533-4261-926A-339B831F360E}"/>
                  </a:ext>
                </a:extLst>
              </p:cNvPr>
              <p:cNvGrpSpPr/>
              <p:nvPr/>
            </p:nvGrpSpPr>
            <p:grpSpPr>
              <a:xfrm>
                <a:off x="27007669" y="593342"/>
                <a:ext cx="3555047" cy="5217777"/>
                <a:chOff x="11852549" y="593342"/>
                <a:chExt cx="3555047" cy="5217777"/>
              </a:xfrm>
            </p:grpSpPr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0A8819C5-B9BC-4ACE-A830-91DAA9926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060602" y="593342"/>
                  <a:ext cx="3346994" cy="2566638"/>
                </a:xfrm>
                <a:prstGeom prst="rect">
                  <a:avLst/>
                </a:prstGeom>
              </p:spPr>
            </p:pic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2572EBA6-FF76-4B5D-870E-74590ADE5B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852549" y="3585886"/>
                  <a:ext cx="3182388" cy="2225233"/>
                </a:xfrm>
                <a:prstGeom prst="rect">
                  <a:avLst/>
                </a:prstGeom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1C2128F3-DE83-455E-A360-E009A752B73C}"/>
                  </a:ext>
                </a:extLst>
              </p:cNvPr>
              <p:cNvGrpSpPr/>
              <p:nvPr/>
            </p:nvGrpSpPr>
            <p:grpSpPr>
              <a:xfrm>
                <a:off x="30796449" y="593342"/>
                <a:ext cx="3555047" cy="5217777"/>
                <a:chOff x="11852549" y="593342"/>
                <a:chExt cx="3555047" cy="5217777"/>
              </a:xfrm>
            </p:grpSpPr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B1C1DE78-0663-4B06-9457-BF4C5811B9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060602" y="593342"/>
                  <a:ext cx="3346994" cy="2566638"/>
                </a:xfrm>
                <a:prstGeom prst="rect">
                  <a:avLst/>
                </a:prstGeom>
              </p:spPr>
            </p:pic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3E7AC2BA-7254-488D-9A35-2D559CA666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852549" y="3585886"/>
                  <a:ext cx="3182388" cy="2225233"/>
                </a:xfrm>
                <a:prstGeom prst="rect">
                  <a:avLst/>
                </a:prstGeom>
              </p:spPr>
            </p:pic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F1C1D14F-0D6D-4152-A98F-CB43C0466FB0}"/>
                  </a:ext>
                </a:extLst>
              </p:cNvPr>
              <p:cNvGrpSpPr/>
              <p:nvPr/>
            </p:nvGrpSpPr>
            <p:grpSpPr>
              <a:xfrm>
                <a:off x="34585229" y="593342"/>
                <a:ext cx="3555047" cy="5217777"/>
                <a:chOff x="11852549" y="593342"/>
                <a:chExt cx="3555047" cy="5217777"/>
              </a:xfrm>
            </p:grpSpPr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6DF358F2-4C97-43B5-B9F5-A03B4347AC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060602" y="593342"/>
                  <a:ext cx="3346994" cy="2566638"/>
                </a:xfrm>
                <a:prstGeom prst="rect">
                  <a:avLst/>
                </a:prstGeom>
              </p:spPr>
            </p:pic>
            <p:pic>
              <p:nvPicPr>
                <p:cNvPr id="69" name="그림 68">
                  <a:extLst>
                    <a:ext uri="{FF2B5EF4-FFF2-40B4-BE49-F238E27FC236}">
                      <a16:creationId xmlns:a16="http://schemas.microsoft.com/office/drawing/2014/main" id="{80FAC3BA-31F4-4391-B738-EF51C2863B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852549" y="3585886"/>
                  <a:ext cx="3182388" cy="2225233"/>
                </a:xfrm>
                <a:prstGeom prst="rect">
                  <a:avLst/>
                </a:prstGeom>
              </p:spPr>
            </p:pic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317119C0-9A8E-403B-A681-655AFF162B34}"/>
                  </a:ext>
                </a:extLst>
              </p:cNvPr>
              <p:cNvGrpSpPr/>
              <p:nvPr/>
            </p:nvGrpSpPr>
            <p:grpSpPr>
              <a:xfrm>
                <a:off x="38374008" y="593342"/>
                <a:ext cx="3555047" cy="5217777"/>
                <a:chOff x="11852549" y="593342"/>
                <a:chExt cx="3555047" cy="5217777"/>
              </a:xfrm>
            </p:grpSpPr>
            <p:pic>
              <p:nvPicPr>
                <p:cNvPr id="71" name="그림 70">
                  <a:extLst>
                    <a:ext uri="{FF2B5EF4-FFF2-40B4-BE49-F238E27FC236}">
                      <a16:creationId xmlns:a16="http://schemas.microsoft.com/office/drawing/2014/main" id="{23C5A9DD-150F-401E-8DBF-527A1BA67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060602" y="593342"/>
                  <a:ext cx="3346994" cy="2566638"/>
                </a:xfrm>
                <a:prstGeom prst="rect">
                  <a:avLst/>
                </a:prstGeom>
              </p:spPr>
            </p:pic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7A23F76E-3D56-4A73-9EDD-102F613C7A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852549" y="3585886"/>
                  <a:ext cx="3182388" cy="2225233"/>
                </a:xfrm>
                <a:prstGeom prst="rect">
                  <a:avLst/>
                </a:prstGeom>
              </p:spPr>
            </p:pic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3AE1429-4D31-4AAC-8396-4E50E45F6C25}"/>
                  </a:ext>
                </a:extLst>
              </p:cNvPr>
              <p:cNvSpPr txBox="1"/>
              <p:nvPr/>
            </p:nvSpPr>
            <p:spPr>
              <a:xfrm>
                <a:off x="14915161" y="544749"/>
                <a:ext cx="1218603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500" dirty="0"/>
                  <a:t>+</a:t>
                </a:r>
                <a:endParaRPr lang="ko-KR" altLang="en-US" sz="11500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825C234-8F9B-48B8-9FBA-C6AB3CF9A659}"/>
                  </a:ext>
                </a:extLst>
              </p:cNvPr>
              <p:cNvSpPr txBox="1"/>
              <p:nvPr/>
            </p:nvSpPr>
            <p:spPr>
              <a:xfrm>
                <a:off x="18703941" y="544749"/>
                <a:ext cx="1218603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500" dirty="0"/>
                  <a:t>+</a:t>
                </a:r>
                <a:endParaRPr lang="ko-KR" altLang="en-US" sz="11500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67A6D65-1367-48FF-93D4-CB582FBE0214}"/>
                  </a:ext>
                </a:extLst>
              </p:cNvPr>
              <p:cNvSpPr txBox="1"/>
              <p:nvPr/>
            </p:nvSpPr>
            <p:spPr>
              <a:xfrm>
                <a:off x="22492721" y="544749"/>
                <a:ext cx="1218603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500" dirty="0"/>
                  <a:t>+</a:t>
                </a:r>
                <a:endParaRPr lang="ko-KR" altLang="en-US" sz="11500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A614191-3CFD-445F-A6AC-797D456D1D6D}"/>
                  </a:ext>
                </a:extLst>
              </p:cNvPr>
              <p:cNvSpPr txBox="1"/>
              <p:nvPr/>
            </p:nvSpPr>
            <p:spPr>
              <a:xfrm>
                <a:off x="26281501" y="544749"/>
                <a:ext cx="1218603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500" dirty="0"/>
                  <a:t>+</a:t>
                </a:r>
                <a:endParaRPr lang="ko-KR" altLang="en-US" sz="11500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44EF4D0-2EC3-456E-992C-EF5CBBC0BBB7}"/>
                  </a:ext>
                </a:extLst>
              </p:cNvPr>
              <p:cNvSpPr txBox="1"/>
              <p:nvPr/>
            </p:nvSpPr>
            <p:spPr>
              <a:xfrm>
                <a:off x="30070281" y="544749"/>
                <a:ext cx="1218603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500" dirty="0"/>
                  <a:t>+</a:t>
                </a:r>
                <a:endParaRPr lang="ko-KR" altLang="en-US" sz="11500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EFBB15-6859-4720-8329-F847A3935383}"/>
                  </a:ext>
                </a:extLst>
              </p:cNvPr>
              <p:cNvSpPr txBox="1"/>
              <p:nvPr/>
            </p:nvSpPr>
            <p:spPr>
              <a:xfrm>
                <a:off x="33859061" y="544749"/>
                <a:ext cx="1218603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500" dirty="0"/>
                  <a:t>+</a:t>
                </a:r>
                <a:endParaRPr lang="ko-KR" altLang="en-US" sz="11500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B098C65-45F7-40C5-90D1-9C24680C9B98}"/>
                  </a:ext>
                </a:extLst>
              </p:cNvPr>
              <p:cNvSpPr txBox="1"/>
              <p:nvPr/>
            </p:nvSpPr>
            <p:spPr>
              <a:xfrm>
                <a:off x="37647841" y="544749"/>
                <a:ext cx="1218603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500" dirty="0"/>
                  <a:t>+</a:t>
                </a:r>
                <a:endParaRPr lang="ko-KR" altLang="en-US" sz="11500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0D7C58C-A756-481F-8452-683DB441985F}"/>
                  </a:ext>
                </a:extLst>
              </p:cNvPr>
              <p:cNvSpPr txBox="1"/>
              <p:nvPr/>
            </p:nvSpPr>
            <p:spPr>
              <a:xfrm>
                <a:off x="14778974" y="3501958"/>
                <a:ext cx="1218603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500" dirty="0"/>
                  <a:t>+</a:t>
                </a:r>
                <a:endParaRPr lang="ko-KR" altLang="en-US" sz="115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DF43F7B-3A9C-4112-AC51-1E41B323DDC7}"/>
                  </a:ext>
                </a:extLst>
              </p:cNvPr>
              <p:cNvSpPr txBox="1"/>
              <p:nvPr/>
            </p:nvSpPr>
            <p:spPr>
              <a:xfrm>
                <a:off x="18567754" y="3501958"/>
                <a:ext cx="1218603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500" dirty="0"/>
                  <a:t>+</a:t>
                </a:r>
                <a:endParaRPr lang="ko-KR" altLang="en-US" sz="11500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93E0A65-2526-48EE-9AA2-350251E52650}"/>
                  </a:ext>
                </a:extLst>
              </p:cNvPr>
              <p:cNvSpPr txBox="1"/>
              <p:nvPr/>
            </p:nvSpPr>
            <p:spPr>
              <a:xfrm>
                <a:off x="22356534" y="3501958"/>
                <a:ext cx="1218603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500" dirty="0"/>
                  <a:t>+</a:t>
                </a:r>
                <a:endParaRPr lang="ko-KR" altLang="en-US" sz="115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CE05232-768D-4A61-B604-27ED42DA0307}"/>
                  </a:ext>
                </a:extLst>
              </p:cNvPr>
              <p:cNvSpPr txBox="1"/>
              <p:nvPr/>
            </p:nvSpPr>
            <p:spPr>
              <a:xfrm>
                <a:off x="26145314" y="3501958"/>
                <a:ext cx="1218603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500" dirty="0"/>
                  <a:t>+</a:t>
                </a:r>
                <a:endParaRPr lang="ko-KR" altLang="en-US" sz="11500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E2162E-1856-4F4B-92DD-973E5B23AA33}"/>
                  </a:ext>
                </a:extLst>
              </p:cNvPr>
              <p:cNvSpPr txBox="1"/>
              <p:nvPr/>
            </p:nvSpPr>
            <p:spPr>
              <a:xfrm>
                <a:off x="29934094" y="3501958"/>
                <a:ext cx="1218603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500" dirty="0"/>
                  <a:t>+</a:t>
                </a:r>
                <a:endParaRPr lang="ko-KR" altLang="en-US" sz="11500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759648C-1B1F-40B8-9714-831628438513}"/>
                  </a:ext>
                </a:extLst>
              </p:cNvPr>
              <p:cNvSpPr txBox="1"/>
              <p:nvPr/>
            </p:nvSpPr>
            <p:spPr>
              <a:xfrm>
                <a:off x="33722874" y="3501958"/>
                <a:ext cx="1218603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500" dirty="0"/>
                  <a:t>+</a:t>
                </a:r>
                <a:endParaRPr lang="ko-KR" altLang="en-US" sz="11500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E835EC-BAFF-4594-A5D7-0C3D74C804A9}"/>
                  </a:ext>
                </a:extLst>
              </p:cNvPr>
              <p:cNvSpPr txBox="1"/>
              <p:nvPr/>
            </p:nvSpPr>
            <p:spPr>
              <a:xfrm>
                <a:off x="37511654" y="3501958"/>
                <a:ext cx="1218603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500" dirty="0"/>
                  <a:t>+</a:t>
                </a:r>
                <a:endParaRPr lang="ko-KR" altLang="en-US" sz="11500" dirty="0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CB9C034-065E-49EB-88A5-1DFC7E1D064A}"/>
                </a:ext>
              </a:extLst>
            </p:cNvPr>
            <p:cNvSpPr txBox="1"/>
            <p:nvPr/>
          </p:nvSpPr>
          <p:spPr>
            <a:xfrm>
              <a:off x="11234864" y="599873"/>
              <a:ext cx="12186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dirty="0"/>
                <a:t>+</a:t>
              </a:r>
              <a:endParaRPr lang="ko-KR" altLang="en-US" sz="115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26C4503-D6C6-49A2-91B8-40AEEB0290B3}"/>
                </a:ext>
              </a:extLst>
            </p:cNvPr>
            <p:cNvSpPr txBox="1"/>
            <p:nvPr/>
          </p:nvSpPr>
          <p:spPr>
            <a:xfrm>
              <a:off x="11098677" y="3557082"/>
              <a:ext cx="12186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dirty="0"/>
                <a:t>+</a:t>
              </a:r>
              <a:endParaRPr lang="ko-KR" altLang="en-US" sz="1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747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0.96107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6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-2.53737 0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8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accel="3333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CDBC69-B8D5-4681-9553-D3E7D4CC6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33" y="255095"/>
            <a:ext cx="8284214" cy="64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10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B6B6F3D-D190-42E5-B4D6-B2E1B746D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33" y="255095"/>
            <a:ext cx="8284214" cy="6461086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7496841-B630-4CE2-A1C4-5BC7FFEE9D77}"/>
              </a:ext>
            </a:extLst>
          </p:cNvPr>
          <p:cNvSpPr/>
          <p:nvPr/>
        </p:nvSpPr>
        <p:spPr>
          <a:xfrm>
            <a:off x="6254387" y="3457302"/>
            <a:ext cx="4241074" cy="3274423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1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xit" presetSubtype="0" fill="hold" grpId="3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33333E-6 L -0.34492 -0.47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53" y="-2375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B6B6F3D-D190-42E5-B4D6-B2E1B746D3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5" t="49561"/>
          <a:stretch/>
        </p:blipFill>
        <p:spPr>
          <a:xfrm>
            <a:off x="1940018" y="176202"/>
            <a:ext cx="8499382" cy="653099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B24560C-54ED-472E-92B6-0582C730EDE1}"/>
              </a:ext>
            </a:extLst>
          </p:cNvPr>
          <p:cNvGrpSpPr/>
          <p:nvPr/>
        </p:nvGrpSpPr>
        <p:grpSpPr>
          <a:xfrm>
            <a:off x="3852332" y="1790700"/>
            <a:ext cx="2349501" cy="3495674"/>
            <a:chOff x="3860799" y="1790700"/>
            <a:chExt cx="2349501" cy="349567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CF40C9E-A5AF-4F81-938B-AC9BC4EC0B60}"/>
                </a:ext>
              </a:extLst>
            </p:cNvPr>
            <p:cNvSpPr/>
            <p:nvPr/>
          </p:nvSpPr>
          <p:spPr>
            <a:xfrm>
              <a:off x="4775199" y="1790700"/>
              <a:ext cx="1435101" cy="981076"/>
            </a:xfrm>
            <a:prstGeom prst="roundRect">
              <a:avLst>
                <a:gd name="adj" fmla="val 0"/>
              </a:avLst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26552E8-2CD2-4A66-97E7-4B9E96E6C5CC}"/>
                </a:ext>
              </a:extLst>
            </p:cNvPr>
            <p:cNvSpPr/>
            <p:nvPr/>
          </p:nvSpPr>
          <p:spPr>
            <a:xfrm>
              <a:off x="3860799" y="3486149"/>
              <a:ext cx="1663701" cy="1800225"/>
            </a:xfrm>
            <a:prstGeom prst="roundRect">
              <a:avLst>
                <a:gd name="adj" fmla="val 0"/>
              </a:avLst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3C7458-AD26-42E3-96CA-17A0DF64A172}"/>
              </a:ext>
            </a:extLst>
          </p:cNvPr>
          <p:cNvSpPr/>
          <p:nvPr/>
        </p:nvSpPr>
        <p:spPr>
          <a:xfrm>
            <a:off x="5945715" y="3257411"/>
            <a:ext cx="3179236" cy="4786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/>
              <a:t>FACTORY PATTERN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6089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58FAF3C7-5267-4ACD-9F58-00C7B6427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17" t="12929" r="38541" b="48536"/>
          <a:stretch/>
        </p:blipFill>
        <p:spPr>
          <a:xfrm>
            <a:off x="5666129" y="3778030"/>
            <a:ext cx="3784600" cy="26427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910094-0AD4-422F-B657-C20348836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23" t="13046" r="34436" b="44373"/>
          <a:stretch/>
        </p:blipFill>
        <p:spPr>
          <a:xfrm>
            <a:off x="1959226" y="746973"/>
            <a:ext cx="4296698" cy="29201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B011E5-C51E-4D3A-8664-C8495BBFF1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78" t="13241" r="32823" b="53835"/>
          <a:stretch/>
        </p:blipFill>
        <p:spPr>
          <a:xfrm>
            <a:off x="6824710" y="886673"/>
            <a:ext cx="4486584" cy="225793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A94D46-CB93-45A4-81C0-019BBDBFC869}"/>
              </a:ext>
            </a:extLst>
          </p:cNvPr>
          <p:cNvGrpSpPr/>
          <p:nvPr/>
        </p:nvGrpSpPr>
        <p:grpSpPr>
          <a:xfrm>
            <a:off x="969310" y="147299"/>
            <a:ext cx="5561646" cy="4043701"/>
            <a:chOff x="4042955" y="-1078050"/>
            <a:chExt cx="4853939" cy="3529149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841865F-B4FD-4B60-AA8A-6B6E6B22F147}"/>
                </a:ext>
              </a:extLst>
            </p:cNvPr>
            <p:cNvSpPr/>
            <p:nvPr/>
          </p:nvSpPr>
          <p:spPr>
            <a:xfrm>
              <a:off x="4130040" y="-999672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13B288D-0A7F-4200-8A86-588B273BF314}"/>
                </a:ext>
              </a:extLst>
            </p:cNvPr>
            <p:cNvSpPr/>
            <p:nvPr/>
          </p:nvSpPr>
          <p:spPr>
            <a:xfrm>
              <a:off x="4042955" y="-1069341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62B79AB-DC2C-4827-B5D0-AAD1399ACA47}"/>
                </a:ext>
              </a:extLst>
            </p:cNvPr>
            <p:cNvSpPr/>
            <p:nvPr/>
          </p:nvSpPr>
          <p:spPr>
            <a:xfrm>
              <a:off x="4251960" y="-956130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871D8B0-9D72-4BB7-B264-18D08C04F422}"/>
                </a:ext>
              </a:extLst>
            </p:cNvPr>
            <p:cNvSpPr/>
            <p:nvPr/>
          </p:nvSpPr>
          <p:spPr>
            <a:xfrm>
              <a:off x="4095206" y="-1068616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D36F61F-7710-4459-8CA8-EA2D2A3D9E24}"/>
                </a:ext>
              </a:extLst>
            </p:cNvPr>
            <p:cNvSpPr/>
            <p:nvPr/>
          </p:nvSpPr>
          <p:spPr>
            <a:xfrm>
              <a:off x="4199709" y="-1078050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1F70313-77DE-419C-8CFD-35251A62C318}"/>
                </a:ext>
              </a:extLst>
            </p:cNvPr>
            <p:cNvSpPr/>
            <p:nvPr/>
          </p:nvSpPr>
          <p:spPr>
            <a:xfrm>
              <a:off x="4060372" y="-1025799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6FA19BD-10C0-4EDE-95DE-E32BA4FAA616}"/>
                </a:ext>
              </a:extLst>
            </p:cNvPr>
            <p:cNvSpPr/>
            <p:nvPr/>
          </p:nvSpPr>
          <p:spPr>
            <a:xfrm>
              <a:off x="4156166" y="-947422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FDB6340-A78E-4FCB-8191-C03EB8FAD986}"/>
              </a:ext>
            </a:extLst>
          </p:cNvPr>
          <p:cNvGrpSpPr/>
          <p:nvPr/>
        </p:nvGrpSpPr>
        <p:grpSpPr>
          <a:xfrm>
            <a:off x="6620810" y="165100"/>
            <a:ext cx="4628858" cy="3365500"/>
            <a:chOff x="4042955" y="-1078050"/>
            <a:chExt cx="4853939" cy="352914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7A39CA2-4C77-4EC8-993B-BF6F339FFCE8}"/>
                </a:ext>
              </a:extLst>
            </p:cNvPr>
            <p:cNvSpPr/>
            <p:nvPr/>
          </p:nvSpPr>
          <p:spPr>
            <a:xfrm>
              <a:off x="4130040" y="-999672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CA5234C-33E0-45CA-9ABA-1814D179718C}"/>
                </a:ext>
              </a:extLst>
            </p:cNvPr>
            <p:cNvSpPr/>
            <p:nvPr/>
          </p:nvSpPr>
          <p:spPr>
            <a:xfrm>
              <a:off x="4042955" y="-1069341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C0201ED-5A13-4C0A-B854-30D34E5020D3}"/>
                </a:ext>
              </a:extLst>
            </p:cNvPr>
            <p:cNvSpPr/>
            <p:nvPr/>
          </p:nvSpPr>
          <p:spPr>
            <a:xfrm>
              <a:off x="4251960" y="-956130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1A441CA-A019-4DDC-ADC4-393F3AC11861}"/>
                </a:ext>
              </a:extLst>
            </p:cNvPr>
            <p:cNvSpPr/>
            <p:nvPr/>
          </p:nvSpPr>
          <p:spPr>
            <a:xfrm>
              <a:off x="4095206" y="-1068616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A04619F-BAC3-4B43-B7F8-386C61F66A3F}"/>
                </a:ext>
              </a:extLst>
            </p:cNvPr>
            <p:cNvSpPr/>
            <p:nvPr/>
          </p:nvSpPr>
          <p:spPr>
            <a:xfrm>
              <a:off x="4199709" y="-1078050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DE23638-B45F-48FA-8EFA-D29BB7C02897}"/>
                </a:ext>
              </a:extLst>
            </p:cNvPr>
            <p:cNvSpPr/>
            <p:nvPr/>
          </p:nvSpPr>
          <p:spPr>
            <a:xfrm>
              <a:off x="4060372" y="-1025799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69307F7-A796-4510-8482-672F0D4246C4}"/>
                </a:ext>
              </a:extLst>
            </p:cNvPr>
            <p:cNvSpPr/>
            <p:nvPr/>
          </p:nvSpPr>
          <p:spPr>
            <a:xfrm>
              <a:off x="4156166" y="-947422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48990A7-0028-4ED2-BD33-73C05C37ACFA}"/>
              </a:ext>
            </a:extLst>
          </p:cNvPr>
          <p:cNvGrpSpPr/>
          <p:nvPr/>
        </p:nvGrpSpPr>
        <p:grpSpPr>
          <a:xfrm>
            <a:off x="5071410" y="3408663"/>
            <a:ext cx="4517090" cy="3284237"/>
            <a:chOff x="4042955" y="-1078050"/>
            <a:chExt cx="4853939" cy="3529149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C173955-11C5-4DD7-8B58-52C7E932FCF9}"/>
                </a:ext>
              </a:extLst>
            </p:cNvPr>
            <p:cNvSpPr/>
            <p:nvPr/>
          </p:nvSpPr>
          <p:spPr>
            <a:xfrm>
              <a:off x="4130040" y="-999672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9AE50B2-9485-43C9-863B-F04A06C91390}"/>
                </a:ext>
              </a:extLst>
            </p:cNvPr>
            <p:cNvSpPr/>
            <p:nvPr/>
          </p:nvSpPr>
          <p:spPr>
            <a:xfrm>
              <a:off x="4042955" y="-1069341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574B60-6B94-4E84-94EC-33C17C5B8529}"/>
                </a:ext>
              </a:extLst>
            </p:cNvPr>
            <p:cNvSpPr/>
            <p:nvPr/>
          </p:nvSpPr>
          <p:spPr>
            <a:xfrm>
              <a:off x="4251960" y="-956130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26C4623-B371-4081-AB28-7CB6EE01A000}"/>
                </a:ext>
              </a:extLst>
            </p:cNvPr>
            <p:cNvSpPr/>
            <p:nvPr/>
          </p:nvSpPr>
          <p:spPr>
            <a:xfrm>
              <a:off x="4095206" y="-1068616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B2F59516-78E2-498B-8A31-8A349C0C3E89}"/>
                </a:ext>
              </a:extLst>
            </p:cNvPr>
            <p:cNvSpPr/>
            <p:nvPr/>
          </p:nvSpPr>
          <p:spPr>
            <a:xfrm>
              <a:off x="4199709" y="-1078050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8AA60E8-5754-4662-B6B4-B33EC748A872}"/>
                </a:ext>
              </a:extLst>
            </p:cNvPr>
            <p:cNvSpPr/>
            <p:nvPr/>
          </p:nvSpPr>
          <p:spPr>
            <a:xfrm>
              <a:off x="4060372" y="-1025799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ED14A32-6BD6-4996-BBD6-AC97D0C7FC71}"/>
                </a:ext>
              </a:extLst>
            </p:cNvPr>
            <p:cNvSpPr/>
            <p:nvPr/>
          </p:nvSpPr>
          <p:spPr>
            <a:xfrm>
              <a:off x="4156166" y="-947422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8691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2E0E707-73CA-4B82-8581-79ED3FCE6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73" t="13193" r="44956" b="59298"/>
          <a:stretch/>
        </p:blipFill>
        <p:spPr>
          <a:xfrm>
            <a:off x="2616288" y="1423331"/>
            <a:ext cx="2995662" cy="18865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DF2CD4-FA68-448B-AF63-9D604E2E5F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95" t="13355" r="43079" b="57193"/>
          <a:stretch/>
        </p:blipFill>
        <p:spPr>
          <a:xfrm>
            <a:off x="6895419" y="947214"/>
            <a:ext cx="3234089" cy="20197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1BBA4B-94D0-49D3-BE2E-1733341BC6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17" t="13148" r="45012" b="59343"/>
          <a:stretch/>
        </p:blipFill>
        <p:spPr>
          <a:xfrm>
            <a:off x="5436623" y="4008383"/>
            <a:ext cx="2995662" cy="188655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68AC8EC-9B9A-40D0-A8AD-2872C8B969C6}"/>
              </a:ext>
            </a:extLst>
          </p:cNvPr>
          <p:cNvGrpSpPr/>
          <p:nvPr/>
        </p:nvGrpSpPr>
        <p:grpSpPr>
          <a:xfrm>
            <a:off x="1710205" y="766819"/>
            <a:ext cx="4301190" cy="3127263"/>
            <a:chOff x="4042955" y="-1078050"/>
            <a:chExt cx="4853939" cy="352914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83203F2-EA53-41F4-AFEC-7B2B7514170E}"/>
                </a:ext>
              </a:extLst>
            </p:cNvPr>
            <p:cNvSpPr/>
            <p:nvPr/>
          </p:nvSpPr>
          <p:spPr>
            <a:xfrm>
              <a:off x="4130040" y="-999672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0578968-8027-4887-B324-05A99337307A}"/>
                </a:ext>
              </a:extLst>
            </p:cNvPr>
            <p:cNvSpPr/>
            <p:nvPr/>
          </p:nvSpPr>
          <p:spPr>
            <a:xfrm>
              <a:off x="4042955" y="-1069341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0764D43-4CBE-411D-88D3-558F87A9CDED}"/>
                </a:ext>
              </a:extLst>
            </p:cNvPr>
            <p:cNvSpPr/>
            <p:nvPr/>
          </p:nvSpPr>
          <p:spPr>
            <a:xfrm>
              <a:off x="4251960" y="-956130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9F25225-CC76-41D3-AE52-36B0350BFBFD}"/>
                </a:ext>
              </a:extLst>
            </p:cNvPr>
            <p:cNvSpPr/>
            <p:nvPr/>
          </p:nvSpPr>
          <p:spPr>
            <a:xfrm>
              <a:off x="4095206" y="-1068616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2C190D7-3631-45BB-BB3A-7BF652D4133D}"/>
                </a:ext>
              </a:extLst>
            </p:cNvPr>
            <p:cNvSpPr/>
            <p:nvPr/>
          </p:nvSpPr>
          <p:spPr>
            <a:xfrm>
              <a:off x="4199709" y="-1078050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E07D105-D8F7-4D51-BA5F-7BBCE364BA50}"/>
                </a:ext>
              </a:extLst>
            </p:cNvPr>
            <p:cNvSpPr/>
            <p:nvPr/>
          </p:nvSpPr>
          <p:spPr>
            <a:xfrm>
              <a:off x="4060372" y="-1025799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19EA6FD-E7F0-4C4B-B323-9110B73BB2EA}"/>
                </a:ext>
              </a:extLst>
            </p:cNvPr>
            <p:cNvSpPr/>
            <p:nvPr/>
          </p:nvSpPr>
          <p:spPr>
            <a:xfrm>
              <a:off x="4156166" y="-947422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CD0D6FD-0F21-47BC-BBE5-A969570CD284}"/>
              </a:ext>
            </a:extLst>
          </p:cNvPr>
          <p:cNvGrpSpPr/>
          <p:nvPr/>
        </p:nvGrpSpPr>
        <p:grpSpPr>
          <a:xfrm>
            <a:off x="6180605" y="347719"/>
            <a:ext cx="4301190" cy="3127263"/>
            <a:chOff x="6180605" y="347719"/>
            <a:chExt cx="4301190" cy="3127263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815D4BA-92E2-460F-A77C-36C19D8CC66A}"/>
                </a:ext>
              </a:extLst>
            </p:cNvPr>
            <p:cNvSpPr/>
            <p:nvPr/>
          </p:nvSpPr>
          <p:spPr>
            <a:xfrm>
              <a:off x="6257773" y="417172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19B2B91-04AF-4163-B8E9-6C308B9F5B1F}"/>
                </a:ext>
              </a:extLst>
            </p:cNvPr>
            <p:cNvSpPr/>
            <p:nvPr/>
          </p:nvSpPr>
          <p:spPr>
            <a:xfrm>
              <a:off x="6180605" y="355436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38DD572-F2FF-4735-8FF1-E8F0952FF423}"/>
                </a:ext>
              </a:extLst>
            </p:cNvPr>
            <p:cNvSpPr/>
            <p:nvPr/>
          </p:nvSpPr>
          <p:spPr>
            <a:xfrm>
              <a:off x="6365809" y="455755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F868860-134E-4FC3-B16E-64B67D6DBD90}"/>
                </a:ext>
              </a:extLst>
            </p:cNvPr>
            <p:cNvSpPr/>
            <p:nvPr/>
          </p:nvSpPr>
          <p:spPr>
            <a:xfrm>
              <a:off x="6226906" y="356079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3030149-0EBB-4703-8CB5-C17631637809}"/>
                </a:ext>
              </a:extLst>
            </p:cNvPr>
            <p:cNvSpPr/>
            <p:nvPr/>
          </p:nvSpPr>
          <p:spPr>
            <a:xfrm>
              <a:off x="6319508" y="347719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2A5C6B1-889D-4B44-B219-916E686CE326}"/>
                </a:ext>
              </a:extLst>
            </p:cNvPr>
            <p:cNvSpPr/>
            <p:nvPr/>
          </p:nvSpPr>
          <p:spPr>
            <a:xfrm>
              <a:off x="6196039" y="394020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2BAF448-5290-45E2-AD81-C53DFB7EA4F8}"/>
                </a:ext>
              </a:extLst>
            </p:cNvPr>
            <p:cNvSpPr/>
            <p:nvPr/>
          </p:nvSpPr>
          <p:spPr>
            <a:xfrm>
              <a:off x="6280924" y="463472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07FCFDD-1983-43B5-BB24-467E5DF2BE82}"/>
              </a:ext>
            </a:extLst>
          </p:cNvPr>
          <p:cNvGrpSpPr/>
          <p:nvPr/>
        </p:nvGrpSpPr>
        <p:grpSpPr>
          <a:xfrm>
            <a:off x="4567705" y="3383019"/>
            <a:ext cx="4301190" cy="3127263"/>
            <a:chOff x="4042955" y="-1078050"/>
            <a:chExt cx="4853939" cy="3529149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320BC5F-7520-4589-BA93-ACFEB934E226}"/>
                </a:ext>
              </a:extLst>
            </p:cNvPr>
            <p:cNvSpPr/>
            <p:nvPr/>
          </p:nvSpPr>
          <p:spPr>
            <a:xfrm>
              <a:off x="4130040" y="-999672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2A5F7A9-BDF3-4BB7-B02E-01EE71B4B70E}"/>
                </a:ext>
              </a:extLst>
            </p:cNvPr>
            <p:cNvSpPr/>
            <p:nvPr/>
          </p:nvSpPr>
          <p:spPr>
            <a:xfrm>
              <a:off x="4042955" y="-1069341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9F9E6F7-ABDA-4BE9-8E7B-D674D3EA1905}"/>
                </a:ext>
              </a:extLst>
            </p:cNvPr>
            <p:cNvSpPr/>
            <p:nvPr/>
          </p:nvSpPr>
          <p:spPr>
            <a:xfrm>
              <a:off x="4251960" y="-956130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048F777-3A36-4AFD-8360-37DED8C861DF}"/>
                </a:ext>
              </a:extLst>
            </p:cNvPr>
            <p:cNvSpPr/>
            <p:nvPr/>
          </p:nvSpPr>
          <p:spPr>
            <a:xfrm>
              <a:off x="4095206" y="-1068616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D69BA82-3C8F-41D9-A9C7-C36E57911D51}"/>
                </a:ext>
              </a:extLst>
            </p:cNvPr>
            <p:cNvSpPr/>
            <p:nvPr/>
          </p:nvSpPr>
          <p:spPr>
            <a:xfrm>
              <a:off x="4199709" y="-1078050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8ECCE84-26E3-46BF-8F5E-2D74D14C8B19}"/>
                </a:ext>
              </a:extLst>
            </p:cNvPr>
            <p:cNvSpPr/>
            <p:nvPr/>
          </p:nvSpPr>
          <p:spPr>
            <a:xfrm>
              <a:off x="4060372" y="-1025799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0FFB049-D21A-46E9-806F-C06AB42E0466}"/>
                </a:ext>
              </a:extLst>
            </p:cNvPr>
            <p:cNvSpPr/>
            <p:nvPr/>
          </p:nvSpPr>
          <p:spPr>
            <a:xfrm>
              <a:off x="4156166" y="-947422"/>
              <a:ext cx="4644934" cy="3398521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9013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9700A25-FE74-446C-BAAB-299037C1E9B0}"/>
              </a:ext>
            </a:extLst>
          </p:cNvPr>
          <p:cNvGrpSpPr/>
          <p:nvPr/>
        </p:nvGrpSpPr>
        <p:grpSpPr>
          <a:xfrm>
            <a:off x="2017064" y="412596"/>
            <a:ext cx="8157873" cy="6211228"/>
            <a:chOff x="1030732" y="412596"/>
            <a:chExt cx="8157873" cy="621122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8B805A7-E75E-4123-949C-F06B3D5BC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732" y="412596"/>
              <a:ext cx="8157873" cy="6211228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971975-9991-4B1C-A4E1-4E9098F34A8C}"/>
                </a:ext>
              </a:extLst>
            </p:cNvPr>
            <p:cNvGrpSpPr/>
            <p:nvPr/>
          </p:nvGrpSpPr>
          <p:grpSpPr>
            <a:xfrm>
              <a:off x="3031950" y="1684194"/>
              <a:ext cx="4275846" cy="3456000"/>
              <a:chOff x="3031950" y="1684194"/>
              <a:chExt cx="4275846" cy="345600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F2EEF60-9F88-4C37-B8E5-97FEDC77C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4938" y="1684194"/>
                <a:ext cx="4242858" cy="3456000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33E4B91-53AD-46F3-85FD-97579A036B21}"/>
                  </a:ext>
                </a:extLst>
              </p:cNvPr>
              <p:cNvSpPr/>
              <p:nvPr/>
            </p:nvSpPr>
            <p:spPr>
              <a:xfrm>
                <a:off x="3031950" y="1845387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1EA5626-325B-4F53-80B0-E499FCA00C62}"/>
                  </a:ext>
                </a:extLst>
              </p:cNvPr>
              <p:cNvSpPr/>
              <p:nvPr/>
            </p:nvSpPr>
            <p:spPr>
              <a:xfrm>
                <a:off x="3031950" y="2330019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42606FD-4F73-49AD-A4E2-BEDABE55EF16}"/>
                  </a:ext>
                </a:extLst>
              </p:cNvPr>
              <p:cNvSpPr/>
              <p:nvPr/>
            </p:nvSpPr>
            <p:spPr>
              <a:xfrm>
                <a:off x="3031950" y="3034107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7A6374-AD01-44BC-B661-FF537909D972}"/>
                  </a:ext>
                </a:extLst>
              </p:cNvPr>
              <p:cNvSpPr/>
              <p:nvPr/>
            </p:nvSpPr>
            <p:spPr>
              <a:xfrm>
                <a:off x="3031950" y="3749346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E8D582E-A9B4-4371-8EF4-5D83739703E1}"/>
                  </a:ext>
                </a:extLst>
              </p:cNvPr>
              <p:cNvSpPr/>
              <p:nvPr/>
            </p:nvSpPr>
            <p:spPr>
              <a:xfrm>
                <a:off x="3031950" y="4460571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54E14B-B1D4-40EB-84B3-FAD8E103035E}"/>
                </a:ext>
              </a:extLst>
            </p:cNvPr>
            <p:cNvSpPr txBox="1"/>
            <p:nvPr/>
          </p:nvSpPr>
          <p:spPr>
            <a:xfrm>
              <a:off x="3256156" y="850313"/>
              <a:ext cx="35076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a장미다방" panose="02020600000000000000" pitchFamily="18" charset="-127"/>
                  <a:ea typeface="a장미다방" panose="02020600000000000000" pitchFamily="18" charset="-127"/>
                </a:rPr>
                <a:t>Check List</a:t>
              </a:r>
              <a:endParaRPr lang="ko-KR" altLang="en-US" sz="4400" dirty="0"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14900331-7714-419A-8793-FD5573B69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90" y="1490133"/>
            <a:ext cx="836907" cy="54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4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BA08F4-4A04-4539-8F46-1B92DC5A67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4" b="4779"/>
          <a:stretch/>
        </p:blipFill>
        <p:spPr>
          <a:xfrm>
            <a:off x="2589103" y="2811039"/>
            <a:ext cx="3288460" cy="29117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959837-4AC1-4F1B-B180-64BBB9E08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33321">
            <a:off x="2758399" y="1007963"/>
            <a:ext cx="2809549" cy="22476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B7FD3B-A603-4FE7-B615-0A5B05B37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33321">
            <a:off x="3554702" y="665064"/>
            <a:ext cx="2809549" cy="22476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20342C-0ACC-4384-B28C-9FA83F8B0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33321">
            <a:off x="2868902" y="485449"/>
            <a:ext cx="2809549" cy="224764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A43BB1F-ED29-46FC-BF9E-E8BB74D326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33" t="20727" r="68654" b="71218"/>
          <a:stretch/>
        </p:blipFill>
        <p:spPr>
          <a:xfrm>
            <a:off x="7329850" y="3019406"/>
            <a:ext cx="2520673" cy="10059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630ECF-26C8-41D7-80E3-9E275083F7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67" t="20741" r="68696" b="71111"/>
          <a:stretch/>
        </p:blipFill>
        <p:spPr>
          <a:xfrm>
            <a:off x="7334715" y="3019406"/>
            <a:ext cx="2501435" cy="101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5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"/>
                            </p:stCondLst>
                            <p:childTnLst>
                              <p:par>
                                <p:cTn id="13" presetID="42" presetClass="path" presetSubtype="0" accel="9000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75E-6 3.7037E-7 L 3.75E-6 0.2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"/>
                            </p:stCondLst>
                            <p:childTnLst>
                              <p:par>
                                <p:cTn id="24" presetID="42" presetClass="path" presetSubtype="0" accel="9000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8.33333E-7 3.7037E-7 L -8.33333E-7 0.25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"/>
                            </p:stCondLst>
                            <p:childTnLst>
                              <p:par>
                                <p:cTn id="35" presetID="42" presetClass="path" presetSubtype="0" accel="9000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8.33333E-7 -2.22222E-6 L -8.33333E-7 0.25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CDBC69-B8D5-4681-9553-D3E7D4CC6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33" y="255095"/>
            <a:ext cx="8284214" cy="64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01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FEC2DEAA-0605-4736-BE71-16DA90FFAD23}"/>
              </a:ext>
            </a:extLst>
          </p:cNvPr>
          <p:cNvSpPr txBox="1"/>
          <p:nvPr/>
        </p:nvSpPr>
        <p:spPr>
          <a:xfrm>
            <a:off x="6807474" y="324382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가장 </a:t>
            </a:r>
            <a:r>
              <a:rPr lang="ko-KR" altLang="en-US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편리</a:t>
            </a:r>
            <a:r>
              <a:rPr lang="ko-KR" altLang="en-US" spc="-15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한 시스템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1290CC-BB18-41CE-89F1-B94E702A09A7}"/>
              </a:ext>
            </a:extLst>
          </p:cNvPr>
          <p:cNvSpPr/>
          <p:nvPr/>
        </p:nvSpPr>
        <p:spPr>
          <a:xfrm>
            <a:off x="3768009" y="3182422"/>
            <a:ext cx="1281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당신</a:t>
            </a:r>
            <a:r>
              <a:rPr lang="ko-KR" altLang="en-US" spc="-15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을 위한</a:t>
            </a:r>
            <a:r>
              <a:rPr lang="en-US" altLang="ko-KR" sz="2400" spc="-150" dirty="0">
                <a:latin typeface=" 윤명조420" panose="02030504000101010101" pitchFamily="18" charset="-127"/>
                <a:ea typeface=" 윤명조420" panose="02030504000101010101" pitchFamily="18" charset="-127"/>
              </a:rPr>
              <a:t>,</a:t>
            </a:r>
            <a:endParaRPr lang="ko-KR" altLang="en-US" spc="-15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6F060B-E09C-4BD0-986A-3C06190ADF20}"/>
              </a:ext>
            </a:extLst>
          </p:cNvPr>
          <p:cNvSpPr/>
          <p:nvPr/>
        </p:nvSpPr>
        <p:spPr>
          <a:xfrm>
            <a:off x="4956067" y="3182422"/>
            <a:ext cx="19800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-15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당신의 </a:t>
            </a:r>
            <a:r>
              <a:rPr lang="ko-KR" altLang="en-US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손님</a:t>
            </a:r>
            <a:r>
              <a:rPr lang="ko-KR" altLang="en-US" spc="-15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을 위한</a:t>
            </a:r>
            <a:r>
              <a:rPr lang="en-US" altLang="ko-KR" sz="2400" spc="-150" dirty="0">
                <a:solidFill>
                  <a:prstClr val="black"/>
                </a:solidFill>
                <a:latin typeface=" 윤명조420" panose="02030504000101010101" pitchFamily="18" charset="-127"/>
                <a:ea typeface=" 윤명조420" panose="02030504000101010101" pitchFamily="18" charset="-127"/>
              </a:rPr>
              <a:t>,</a:t>
            </a:r>
            <a:endParaRPr lang="ko-KR" altLang="en-US" spc="-15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1380DF5-F683-4EDB-98F7-D092166B9B28}"/>
              </a:ext>
            </a:extLst>
          </p:cNvPr>
          <p:cNvGrpSpPr/>
          <p:nvPr/>
        </p:nvGrpSpPr>
        <p:grpSpPr>
          <a:xfrm>
            <a:off x="7153221" y="3126377"/>
            <a:ext cx="813444" cy="621051"/>
            <a:chOff x="401320" y="2033451"/>
            <a:chExt cx="3048000" cy="121049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A222BB0-5FAF-4291-A276-6DCE43B42FAA}"/>
                </a:ext>
              </a:extLst>
            </p:cNvPr>
            <p:cNvSpPr/>
            <p:nvPr/>
          </p:nvSpPr>
          <p:spPr>
            <a:xfrm>
              <a:off x="523240" y="2111829"/>
              <a:ext cx="2734491" cy="10798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CF681EF-C7E3-4FF7-A903-0BE2AD3F998D}"/>
                </a:ext>
              </a:extLst>
            </p:cNvPr>
            <p:cNvSpPr/>
            <p:nvPr/>
          </p:nvSpPr>
          <p:spPr>
            <a:xfrm>
              <a:off x="436155" y="2042160"/>
              <a:ext cx="2734491" cy="10798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FD75AD2-8179-48B0-82A6-C8CF130A7958}"/>
                </a:ext>
              </a:extLst>
            </p:cNvPr>
            <p:cNvSpPr/>
            <p:nvPr/>
          </p:nvSpPr>
          <p:spPr>
            <a:xfrm>
              <a:off x="645160" y="2155371"/>
              <a:ext cx="2734491" cy="10798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6F62DA1-8B3B-48B1-A107-68E652661D71}"/>
                </a:ext>
              </a:extLst>
            </p:cNvPr>
            <p:cNvSpPr/>
            <p:nvPr/>
          </p:nvSpPr>
          <p:spPr>
            <a:xfrm>
              <a:off x="488406" y="2042885"/>
              <a:ext cx="2734491" cy="10798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CAC8428-7164-4EAE-9C20-0CC7E5445FA9}"/>
                </a:ext>
              </a:extLst>
            </p:cNvPr>
            <p:cNvSpPr/>
            <p:nvPr/>
          </p:nvSpPr>
          <p:spPr>
            <a:xfrm>
              <a:off x="592909" y="2033451"/>
              <a:ext cx="2734491" cy="10798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3CA81D8-1A4E-4636-A110-0CE8ED26486C}"/>
                </a:ext>
              </a:extLst>
            </p:cNvPr>
            <p:cNvSpPr/>
            <p:nvPr/>
          </p:nvSpPr>
          <p:spPr>
            <a:xfrm>
              <a:off x="453572" y="2085702"/>
              <a:ext cx="2734491" cy="10798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E1A2E59-CFB0-4759-A951-F59AED02C943}"/>
                </a:ext>
              </a:extLst>
            </p:cNvPr>
            <p:cNvSpPr/>
            <p:nvPr/>
          </p:nvSpPr>
          <p:spPr>
            <a:xfrm>
              <a:off x="549366" y="2164079"/>
              <a:ext cx="2734491" cy="10798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ECA1A4C-9BD4-460A-90C4-40E899231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737" y="2843349"/>
              <a:ext cx="3030583" cy="783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FF95CDB-B3C9-4984-96D3-09D8F65D7F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320" y="2895600"/>
              <a:ext cx="3030583" cy="1055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253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B6B6F3D-D190-42E5-B4D6-B2E1B746D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33" y="255095"/>
            <a:ext cx="8284214" cy="6461086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7496841-B630-4CE2-A1C4-5BC7FFEE9D77}"/>
              </a:ext>
            </a:extLst>
          </p:cNvPr>
          <p:cNvSpPr/>
          <p:nvPr/>
        </p:nvSpPr>
        <p:spPr>
          <a:xfrm>
            <a:off x="6254387" y="3457302"/>
            <a:ext cx="4241074" cy="3274423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xit" presetSubtype="0" fill="hold" grpId="3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33333E-6 L -0.34492 -0.47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53" y="-2375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B6B6F3D-D190-42E5-B4D6-B2E1B746D3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5" t="49561"/>
          <a:stretch/>
        </p:blipFill>
        <p:spPr>
          <a:xfrm>
            <a:off x="1940018" y="176202"/>
            <a:ext cx="8499382" cy="6530996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CE666F-DAC6-4D9E-918C-2DB0AD52220F}"/>
              </a:ext>
            </a:extLst>
          </p:cNvPr>
          <p:cNvGrpSpPr/>
          <p:nvPr/>
        </p:nvGrpSpPr>
        <p:grpSpPr>
          <a:xfrm>
            <a:off x="4184938" y="1198034"/>
            <a:ext cx="4833934" cy="4528999"/>
            <a:chOff x="1348605" y="1790700"/>
            <a:chExt cx="4833934" cy="4528999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8B9FD2D-AD61-4076-A682-3B19136A853C}"/>
                </a:ext>
              </a:extLst>
            </p:cNvPr>
            <p:cNvSpPr/>
            <p:nvPr/>
          </p:nvSpPr>
          <p:spPr>
            <a:xfrm>
              <a:off x="4767625" y="1790700"/>
              <a:ext cx="1414914" cy="410633"/>
            </a:xfrm>
            <a:prstGeom prst="roundRect">
              <a:avLst>
                <a:gd name="adj" fmla="val 0"/>
              </a:avLst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A00A185-7783-4001-835D-5F13B3F18887}"/>
                </a:ext>
              </a:extLst>
            </p:cNvPr>
            <p:cNvSpPr/>
            <p:nvPr/>
          </p:nvSpPr>
          <p:spPr>
            <a:xfrm>
              <a:off x="1348605" y="5916506"/>
              <a:ext cx="1388089" cy="403193"/>
            </a:xfrm>
            <a:prstGeom prst="roundRect">
              <a:avLst>
                <a:gd name="adj" fmla="val 0"/>
              </a:avLst>
            </a:pr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FC8917-90BC-4721-A913-849BFC791B3D}"/>
              </a:ext>
            </a:extLst>
          </p:cNvPr>
          <p:cNvSpPr/>
          <p:nvPr/>
        </p:nvSpPr>
        <p:spPr>
          <a:xfrm>
            <a:off x="5972051" y="3248247"/>
            <a:ext cx="3654548" cy="4786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/>
              <a:t>DECORATOR PATTERN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743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02AA45-D0C6-423A-9BBE-3B6DA22CF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13" t="13334" r="36979" b="76296"/>
          <a:stretch/>
        </p:blipFill>
        <p:spPr>
          <a:xfrm>
            <a:off x="4203700" y="1422400"/>
            <a:ext cx="3987800" cy="71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0FC11A-E44A-4D00-A68A-9B8EAD8BB1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13" t="13333" r="38542" b="50741"/>
          <a:stretch/>
        </p:blipFill>
        <p:spPr>
          <a:xfrm>
            <a:off x="1930400" y="3098800"/>
            <a:ext cx="3797300" cy="2463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5689E1-DF64-43C5-985D-3753D4202F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13" t="13148" r="39792" b="46482"/>
          <a:stretch/>
        </p:blipFill>
        <p:spPr>
          <a:xfrm>
            <a:off x="6896102" y="3009900"/>
            <a:ext cx="3644900" cy="27686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489F7E9-6C30-4C4B-9183-277EDA3875C5}"/>
              </a:ext>
            </a:extLst>
          </p:cNvPr>
          <p:cNvGrpSpPr/>
          <p:nvPr/>
        </p:nvGrpSpPr>
        <p:grpSpPr>
          <a:xfrm>
            <a:off x="3632200" y="889000"/>
            <a:ext cx="4876800" cy="1778000"/>
            <a:chOff x="6180605" y="347719"/>
            <a:chExt cx="4301190" cy="312726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1255593-BD90-4086-A91E-5BDB8DC3CF82}"/>
                </a:ext>
              </a:extLst>
            </p:cNvPr>
            <p:cNvSpPr/>
            <p:nvPr/>
          </p:nvSpPr>
          <p:spPr>
            <a:xfrm>
              <a:off x="6257773" y="417172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8371F24-3F96-4CD0-A3F3-FC81AB57EE12}"/>
                </a:ext>
              </a:extLst>
            </p:cNvPr>
            <p:cNvSpPr/>
            <p:nvPr/>
          </p:nvSpPr>
          <p:spPr>
            <a:xfrm>
              <a:off x="6180605" y="355436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D5784DD-6647-47CE-9200-4405F44FDF40}"/>
                </a:ext>
              </a:extLst>
            </p:cNvPr>
            <p:cNvSpPr/>
            <p:nvPr/>
          </p:nvSpPr>
          <p:spPr>
            <a:xfrm>
              <a:off x="6365809" y="455755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6D8044C-FA44-4E04-8948-7F14DAFC65EB}"/>
                </a:ext>
              </a:extLst>
            </p:cNvPr>
            <p:cNvSpPr/>
            <p:nvPr/>
          </p:nvSpPr>
          <p:spPr>
            <a:xfrm>
              <a:off x="6226906" y="356079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37C839B-2811-401C-8F54-65DA536646E5}"/>
                </a:ext>
              </a:extLst>
            </p:cNvPr>
            <p:cNvSpPr/>
            <p:nvPr/>
          </p:nvSpPr>
          <p:spPr>
            <a:xfrm>
              <a:off x="6319508" y="347719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DC92DE8-5A2A-44CA-A897-78CD39C3B0E9}"/>
                </a:ext>
              </a:extLst>
            </p:cNvPr>
            <p:cNvSpPr/>
            <p:nvPr/>
          </p:nvSpPr>
          <p:spPr>
            <a:xfrm>
              <a:off x="6196039" y="394020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C9AF71A-5962-43F4-9165-D93D17E9C438}"/>
                </a:ext>
              </a:extLst>
            </p:cNvPr>
            <p:cNvSpPr/>
            <p:nvPr/>
          </p:nvSpPr>
          <p:spPr>
            <a:xfrm>
              <a:off x="6280924" y="463472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2C8D424-8339-43E5-B655-A2888092A15B}"/>
              </a:ext>
            </a:extLst>
          </p:cNvPr>
          <p:cNvGrpSpPr/>
          <p:nvPr/>
        </p:nvGrpSpPr>
        <p:grpSpPr>
          <a:xfrm>
            <a:off x="1117600" y="2540000"/>
            <a:ext cx="4876800" cy="3416300"/>
            <a:chOff x="6180605" y="347719"/>
            <a:chExt cx="4301190" cy="3127263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DDC2A39-CBF7-459B-A5D8-A6CF833C95A6}"/>
                </a:ext>
              </a:extLst>
            </p:cNvPr>
            <p:cNvSpPr/>
            <p:nvPr/>
          </p:nvSpPr>
          <p:spPr>
            <a:xfrm>
              <a:off x="6257773" y="417172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00C3955-4B0F-4E74-95AA-706559321BD7}"/>
                </a:ext>
              </a:extLst>
            </p:cNvPr>
            <p:cNvSpPr/>
            <p:nvPr/>
          </p:nvSpPr>
          <p:spPr>
            <a:xfrm>
              <a:off x="6180605" y="355436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3D54EF0-37E1-4C35-B87E-DB26E35FDA48}"/>
                </a:ext>
              </a:extLst>
            </p:cNvPr>
            <p:cNvSpPr/>
            <p:nvPr/>
          </p:nvSpPr>
          <p:spPr>
            <a:xfrm>
              <a:off x="6365809" y="455755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1EC94E6-B8DD-4C5C-B4A8-04F1B9EA9ECC}"/>
                </a:ext>
              </a:extLst>
            </p:cNvPr>
            <p:cNvSpPr/>
            <p:nvPr/>
          </p:nvSpPr>
          <p:spPr>
            <a:xfrm>
              <a:off x="6226906" y="356079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154E578-EFF0-463D-AEB6-088F7F8AE8E8}"/>
                </a:ext>
              </a:extLst>
            </p:cNvPr>
            <p:cNvSpPr/>
            <p:nvPr/>
          </p:nvSpPr>
          <p:spPr>
            <a:xfrm>
              <a:off x="6319508" y="347719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0C11AB3-68E8-49E7-937B-9B6A20F52F29}"/>
                </a:ext>
              </a:extLst>
            </p:cNvPr>
            <p:cNvSpPr/>
            <p:nvPr/>
          </p:nvSpPr>
          <p:spPr>
            <a:xfrm>
              <a:off x="6196039" y="394020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1665317-E003-4A84-89B6-CA6A1E41D8BD}"/>
                </a:ext>
              </a:extLst>
            </p:cNvPr>
            <p:cNvSpPr/>
            <p:nvPr/>
          </p:nvSpPr>
          <p:spPr>
            <a:xfrm>
              <a:off x="6280924" y="463472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DE0C8B2-17B4-46DF-9B87-E710CDF6C731}"/>
              </a:ext>
            </a:extLst>
          </p:cNvPr>
          <p:cNvGrpSpPr/>
          <p:nvPr/>
        </p:nvGrpSpPr>
        <p:grpSpPr>
          <a:xfrm>
            <a:off x="6184900" y="2552700"/>
            <a:ext cx="4876800" cy="3416300"/>
            <a:chOff x="6180605" y="347719"/>
            <a:chExt cx="4301190" cy="312726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0FED036-94A6-473F-BFAE-1F9E2403669E}"/>
                </a:ext>
              </a:extLst>
            </p:cNvPr>
            <p:cNvSpPr/>
            <p:nvPr/>
          </p:nvSpPr>
          <p:spPr>
            <a:xfrm>
              <a:off x="6257773" y="417172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AC4FA60-BE14-4469-BA26-7091D695A2EA}"/>
                </a:ext>
              </a:extLst>
            </p:cNvPr>
            <p:cNvSpPr/>
            <p:nvPr/>
          </p:nvSpPr>
          <p:spPr>
            <a:xfrm>
              <a:off x="6180605" y="355436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87E0B7A-A9B1-489A-97EC-374E4E62D08C}"/>
                </a:ext>
              </a:extLst>
            </p:cNvPr>
            <p:cNvSpPr/>
            <p:nvPr/>
          </p:nvSpPr>
          <p:spPr>
            <a:xfrm>
              <a:off x="6365809" y="455755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2040A01-0ED9-490D-975B-879BE4FBCB63}"/>
                </a:ext>
              </a:extLst>
            </p:cNvPr>
            <p:cNvSpPr/>
            <p:nvPr/>
          </p:nvSpPr>
          <p:spPr>
            <a:xfrm>
              <a:off x="6226906" y="356079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7C5BC20-7897-4AA0-8F80-E167D3CB4FA6}"/>
                </a:ext>
              </a:extLst>
            </p:cNvPr>
            <p:cNvSpPr/>
            <p:nvPr/>
          </p:nvSpPr>
          <p:spPr>
            <a:xfrm>
              <a:off x="6319508" y="347719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DA2194D-6A09-4942-B8DA-A43B3EBDF8BE}"/>
                </a:ext>
              </a:extLst>
            </p:cNvPr>
            <p:cNvSpPr/>
            <p:nvPr/>
          </p:nvSpPr>
          <p:spPr>
            <a:xfrm>
              <a:off x="6196039" y="394020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0A0B2D7-C864-4B3A-AA4D-926606A01DE8}"/>
                </a:ext>
              </a:extLst>
            </p:cNvPr>
            <p:cNvSpPr/>
            <p:nvPr/>
          </p:nvSpPr>
          <p:spPr>
            <a:xfrm>
              <a:off x="6280924" y="463472"/>
              <a:ext cx="4115986" cy="301151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7324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9700A25-FE74-446C-BAAB-299037C1E9B0}"/>
              </a:ext>
            </a:extLst>
          </p:cNvPr>
          <p:cNvGrpSpPr/>
          <p:nvPr/>
        </p:nvGrpSpPr>
        <p:grpSpPr>
          <a:xfrm>
            <a:off x="2017064" y="412596"/>
            <a:ext cx="8157873" cy="6211228"/>
            <a:chOff x="1030732" y="412596"/>
            <a:chExt cx="8157873" cy="621122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8B805A7-E75E-4123-949C-F06B3D5BC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732" y="412596"/>
              <a:ext cx="8157873" cy="6211228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971975-9991-4B1C-A4E1-4E9098F34A8C}"/>
                </a:ext>
              </a:extLst>
            </p:cNvPr>
            <p:cNvGrpSpPr/>
            <p:nvPr/>
          </p:nvGrpSpPr>
          <p:grpSpPr>
            <a:xfrm>
              <a:off x="3031950" y="1684194"/>
              <a:ext cx="4275846" cy="3456000"/>
              <a:chOff x="3031950" y="1684194"/>
              <a:chExt cx="4275846" cy="345600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F2EEF60-9F88-4C37-B8E5-97FEDC77C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4938" y="1684194"/>
                <a:ext cx="4242858" cy="3456000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33E4B91-53AD-46F3-85FD-97579A036B21}"/>
                  </a:ext>
                </a:extLst>
              </p:cNvPr>
              <p:cNvSpPr/>
              <p:nvPr/>
            </p:nvSpPr>
            <p:spPr>
              <a:xfrm>
                <a:off x="3031950" y="1845387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1EA5626-325B-4F53-80B0-E499FCA00C62}"/>
                  </a:ext>
                </a:extLst>
              </p:cNvPr>
              <p:cNvSpPr/>
              <p:nvPr/>
            </p:nvSpPr>
            <p:spPr>
              <a:xfrm>
                <a:off x="3031950" y="2330019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42606FD-4F73-49AD-A4E2-BEDABE55EF16}"/>
                  </a:ext>
                </a:extLst>
              </p:cNvPr>
              <p:cNvSpPr/>
              <p:nvPr/>
            </p:nvSpPr>
            <p:spPr>
              <a:xfrm>
                <a:off x="3031950" y="3034107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7A6374-AD01-44BC-B661-FF537909D972}"/>
                  </a:ext>
                </a:extLst>
              </p:cNvPr>
              <p:cNvSpPr/>
              <p:nvPr/>
            </p:nvSpPr>
            <p:spPr>
              <a:xfrm>
                <a:off x="3031950" y="3749346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E8D582E-A9B4-4371-8EF4-5D83739703E1}"/>
                  </a:ext>
                </a:extLst>
              </p:cNvPr>
              <p:cNvSpPr/>
              <p:nvPr/>
            </p:nvSpPr>
            <p:spPr>
              <a:xfrm>
                <a:off x="3031950" y="4460571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54E14B-B1D4-40EB-84B3-FAD8E103035E}"/>
                </a:ext>
              </a:extLst>
            </p:cNvPr>
            <p:cNvSpPr txBox="1"/>
            <p:nvPr/>
          </p:nvSpPr>
          <p:spPr>
            <a:xfrm>
              <a:off x="3256156" y="850313"/>
              <a:ext cx="35076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a장미다방" panose="02020600000000000000" pitchFamily="18" charset="-127"/>
                  <a:ea typeface="a장미다방" panose="02020600000000000000" pitchFamily="18" charset="-127"/>
                </a:rPr>
                <a:t>Check List</a:t>
              </a:r>
              <a:endParaRPr lang="ko-KR" altLang="en-US" sz="4400" dirty="0"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14900331-7714-419A-8793-FD5573B69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90" y="1490133"/>
            <a:ext cx="836907" cy="5499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679791-D2BB-4C0D-BE0D-FC54B9F83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90" y="1971396"/>
            <a:ext cx="836907" cy="54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7DBBC46A-B91C-4E1E-A438-E3B935544948}"/>
              </a:ext>
            </a:extLst>
          </p:cNvPr>
          <p:cNvGrpSpPr/>
          <p:nvPr/>
        </p:nvGrpSpPr>
        <p:grpSpPr>
          <a:xfrm>
            <a:off x="-1582997" y="-1189297"/>
            <a:ext cx="9236594" cy="9236594"/>
            <a:chOff x="-1689100" y="-1295400"/>
            <a:chExt cx="9448800" cy="944880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A37EA7E-41C5-45B9-9EAB-19A4D78DF868}"/>
                </a:ext>
              </a:extLst>
            </p:cNvPr>
            <p:cNvSpPr/>
            <p:nvPr/>
          </p:nvSpPr>
          <p:spPr>
            <a:xfrm>
              <a:off x="-1689100" y="-1295400"/>
              <a:ext cx="9448800" cy="9448800"/>
            </a:xfrm>
            <a:prstGeom prst="ellipse">
              <a:avLst/>
            </a:prstGeom>
            <a:solidFill>
              <a:schemeClr val="tx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C258AE-6690-4F67-AF7F-BCD389050108}"/>
                </a:ext>
              </a:extLst>
            </p:cNvPr>
            <p:cNvSpPr txBox="1"/>
            <p:nvPr/>
          </p:nvSpPr>
          <p:spPr>
            <a:xfrm>
              <a:off x="1441515" y="3244334"/>
              <a:ext cx="26933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CARD</a:t>
              </a:r>
              <a:r>
                <a:rPr lang="ko-KR" altLang="en-US" sz="2800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en-US" altLang="ko-KR" sz="2800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PAYMENT</a:t>
              </a:r>
              <a:endParaRPr lang="ko-KR" altLang="en-US" sz="2800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F4E0830-105E-4142-9598-F4A303AA2F2D}"/>
              </a:ext>
            </a:extLst>
          </p:cNvPr>
          <p:cNvGrpSpPr/>
          <p:nvPr/>
        </p:nvGrpSpPr>
        <p:grpSpPr>
          <a:xfrm>
            <a:off x="4557227" y="-1189297"/>
            <a:ext cx="9236594" cy="9236594"/>
            <a:chOff x="4451124" y="-1295400"/>
            <a:chExt cx="9448800" cy="94488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FC854CF-2EDC-4DC7-9399-8950497FBA94}"/>
                </a:ext>
              </a:extLst>
            </p:cNvPr>
            <p:cNvSpPr/>
            <p:nvPr/>
          </p:nvSpPr>
          <p:spPr>
            <a:xfrm>
              <a:off x="4451124" y="-1295400"/>
              <a:ext cx="9448800" cy="9448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F94C3A-85F9-4567-8E96-579A30801274}"/>
                </a:ext>
              </a:extLst>
            </p:cNvPr>
            <p:cNvSpPr txBox="1"/>
            <p:nvPr/>
          </p:nvSpPr>
          <p:spPr>
            <a:xfrm>
              <a:off x="8065841" y="3244334"/>
              <a:ext cx="26759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CASH PAYMENT</a:t>
              </a:r>
              <a:endParaRPr lang="ko-KR" altLang="en-US" sz="2800" dirty="0"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D702AD2-674F-4C59-9CAF-8980F78C2128}"/>
              </a:ext>
            </a:extLst>
          </p:cNvPr>
          <p:cNvGrpSpPr/>
          <p:nvPr/>
        </p:nvGrpSpPr>
        <p:grpSpPr>
          <a:xfrm>
            <a:off x="-1435100" y="-1127713"/>
            <a:ext cx="15062200" cy="9113426"/>
            <a:chOff x="-1670812" y="-1286573"/>
            <a:chExt cx="15587310" cy="9431146"/>
          </a:xfrm>
        </p:grpSpPr>
        <p:sp>
          <p:nvSpPr>
            <p:cNvPr id="13" name="현 12">
              <a:extLst>
                <a:ext uri="{FF2B5EF4-FFF2-40B4-BE49-F238E27FC236}">
                  <a16:creationId xmlns:a16="http://schemas.microsoft.com/office/drawing/2014/main" id="{D250ABD1-33DE-4ECE-873D-E07D65A6BCE8}"/>
                </a:ext>
              </a:extLst>
            </p:cNvPr>
            <p:cNvSpPr/>
            <p:nvPr/>
          </p:nvSpPr>
          <p:spPr>
            <a:xfrm>
              <a:off x="4485350" y="-1286573"/>
              <a:ext cx="9431148" cy="9431146"/>
            </a:xfrm>
            <a:prstGeom prst="chord">
              <a:avLst>
                <a:gd name="adj1" fmla="val 7838394"/>
                <a:gd name="adj2" fmla="val 13766712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현 13">
              <a:extLst>
                <a:ext uri="{FF2B5EF4-FFF2-40B4-BE49-F238E27FC236}">
                  <a16:creationId xmlns:a16="http://schemas.microsoft.com/office/drawing/2014/main" id="{5E6ADCDC-8CF5-4BDF-88F2-394D29DCA3FC}"/>
                </a:ext>
              </a:extLst>
            </p:cNvPr>
            <p:cNvSpPr/>
            <p:nvPr/>
          </p:nvSpPr>
          <p:spPr>
            <a:xfrm flipH="1">
              <a:off x="-1670812" y="-1286573"/>
              <a:ext cx="9431148" cy="9431146"/>
            </a:xfrm>
            <a:prstGeom prst="chord">
              <a:avLst>
                <a:gd name="adj1" fmla="val 7838394"/>
                <a:gd name="adj2" fmla="val 13763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A25D484-CF56-45C2-A4C3-BB8EE09CE3DE}"/>
              </a:ext>
            </a:extLst>
          </p:cNvPr>
          <p:cNvSpPr txBox="1"/>
          <p:nvPr/>
        </p:nvSpPr>
        <p:spPr>
          <a:xfrm>
            <a:off x="4908367" y="3075057"/>
            <a:ext cx="2375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FFF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PAYMENT</a:t>
            </a:r>
            <a:endParaRPr lang="ko-KR" altLang="en-US" sz="4000" dirty="0">
              <a:solidFill>
                <a:srgbClr val="FFFF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1A6B091-3864-4CA6-9D69-0B05383CF376}"/>
              </a:ext>
            </a:extLst>
          </p:cNvPr>
          <p:cNvGrpSpPr/>
          <p:nvPr/>
        </p:nvGrpSpPr>
        <p:grpSpPr>
          <a:xfrm>
            <a:off x="4541821" y="2823755"/>
            <a:ext cx="3048000" cy="1210490"/>
            <a:chOff x="4084320" y="1881051"/>
            <a:chExt cx="3048000" cy="121049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4CF1E7C-4CE6-469F-B27F-D724AC093DA1}"/>
                </a:ext>
              </a:extLst>
            </p:cNvPr>
            <p:cNvSpPr/>
            <p:nvPr/>
          </p:nvSpPr>
          <p:spPr>
            <a:xfrm>
              <a:off x="4206240" y="1959429"/>
              <a:ext cx="2734491" cy="1079862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90721E3-4FF7-4FB2-A044-07D51720B1A2}"/>
                </a:ext>
              </a:extLst>
            </p:cNvPr>
            <p:cNvSpPr/>
            <p:nvPr/>
          </p:nvSpPr>
          <p:spPr>
            <a:xfrm>
              <a:off x="4119155" y="1889760"/>
              <a:ext cx="2734491" cy="1079862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92484A3-B572-4AB4-A073-59A3B3BA046F}"/>
                </a:ext>
              </a:extLst>
            </p:cNvPr>
            <p:cNvSpPr/>
            <p:nvPr/>
          </p:nvSpPr>
          <p:spPr>
            <a:xfrm>
              <a:off x="4328160" y="2002971"/>
              <a:ext cx="2734491" cy="1079862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618BC5F-CF9B-47A1-BEA3-5F593CBF5829}"/>
                </a:ext>
              </a:extLst>
            </p:cNvPr>
            <p:cNvSpPr/>
            <p:nvPr/>
          </p:nvSpPr>
          <p:spPr>
            <a:xfrm>
              <a:off x="4171406" y="1890485"/>
              <a:ext cx="2734491" cy="1079862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C7FC020-79D8-47CA-82AE-FA891EC5A3E4}"/>
                </a:ext>
              </a:extLst>
            </p:cNvPr>
            <p:cNvSpPr/>
            <p:nvPr/>
          </p:nvSpPr>
          <p:spPr>
            <a:xfrm>
              <a:off x="4275909" y="1881051"/>
              <a:ext cx="2734491" cy="1079862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46EF595-3880-45FC-BB6F-C46356FC4BBF}"/>
                </a:ext>
              </a:extLst>
            </p:cNvPr>
            <p:cNvSpPr/>
            <p:nvPr/>
          </p:nvSpPr>
          <p:spPr>
            <a:xfrm>
              <a:off x="4136572" y="1933302"/>
              <a:ext cx="2734491" cy="1079862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B8EF606-26F9-49DF-803A-AC59FEBD45B3}"/>
                </a:ext>
              </a:extLst>
            </p:cNvPr>
            <p:cNvSpPr/>
            <p:nvPr/>
          </p:nvSpPr>
          <p:spPr>
            <a:xfrm>
              <a:off x="4232366" y="2011679"/>
              <a:ext cx="2734491" cy="1079862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0B72C6B-DDD3-47C6-A4C1-D3F48A60D1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1737" y="2690949"/>
              <a:ext cx="3030583" cy="7837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EB163B8-A2F0-44C7-9257-CB1A1831C9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4320" y="2743200"/>
              <a:ext cx="3030583" cy="105596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445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A361E51-7EEB-45BD-A2C0-73351C9DEDCC}"/>
              </a:ext>
            </a:extLst>
          </p:cNvPr>
          <p:cNvGrpSpPr/>
          <p:nvPr/>
        </p:nvGrpSpPr>
        <p:grpSpPr>
          <a:xfrm>
            <a:off x="4966140" y="2796917"/>
            <a:ext cx="2259721" cy="1264166"/>
            <a:chOff x="4966140" y="2349500"/>
            <a:chExt cx="2259721" cy="12641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09564C-7414-4D72-A112-11B9B5580001}"/>
                </a:ext>
              </a:extLst>
            </p:cNvPr>
            <p:cNvSpPr txBox="1"/>
            <p:nvPr/>
          </p:nvSpPr>
          <p:spPr>
            <a:xfrm>
              <a:off x="4966140" y="3244334"/>
              <a:ext cx="2259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STRATEGY PATTERN</a:t>
              </a:r>
              <a:endParaRPr lang="ko-KR" altLang="en-US" dirty="0"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C79AA4-2F89-4D38-ADB8-71D4529AD3D0}"/>
                </a:ext>
              </a:extLst>
            </p:cNvPr>
            <p:cNvSpPr txBox="1"/>
            <p:nvPr/>
          </p:nvSpPr>
          <p:spPr>
            <a:xfrm>
              <a:off x="5988050" y="2349500"/>
              <a:ext cx="2159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latin typeface="-윤명조360" panose="02030504000101010101" pitchFamily="18" charset="-127"/>
                  <a:ea typeface="-윤명조360" panose="02030504000101010101" pitchFamily="18" charset="-127"/>
                </a:rPr>
                <a:t>?</a:t>
              </a:r>
              <a:endParaRPr lang="ko-KR" altLang="en-US" sz="6000" dirty="0">
                <a:latin typeface="-윤명조360" panose="02030504000101010101" pitchFamily="18" charset="-127"/>
                <a:ea typeface="-윤명조36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814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800D1D6-4B4D-468E-A1C7-56730CB4B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8" b="32964"/>
          <a:stretch/>
        </p:blipFill>
        <p:spPr>
          <a:xfrm>
            <a:off x="4446601" y="2616201"/>
            <a:ext cx="3298799" cy="16005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BBD43F-5CFE-4D79-AEEC-641304ED75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34074"/>
          <a:stretch/>
        </p:blipFill>
        <p:spPr>
          <a:xfrm>
            <a:off x="4451350" y="2661144"/>
            <a:ext cx="3289300" cy="15106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237CC3-9D23-4673-B183-402AFFB37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944" y="1261269"/>
            <a:ext cx="2924113" cy="4335462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B46FA32-9799-4C34-89C2-79D8433F9FB7}"/>
              </a:ext>
            </a:extLst>
          </p:cNvPr>
          <p:cNvGrpSpPr/>
          <p:nvPr/>
        </p:nvGrpSpPr>
        <p:grpSpPr>
          <a:xfrm>
            <a:off x="4476750" y="1098550"/>
            <a:ext cx="3187700" cy="4660900"/>
            <a:chOff x="4476750" y="1098550"/>
            <a:chExt cx="3187700" cy="466090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C165E22-1A8E-4F1F-8BCC-A6AAF2CF737C}"/>
                </a:ext>
              </a:extLst>
            </p:cNvPr>
            <p:cNvSpPr/>
            <p:nvPr/>
          </p:nvSpPr>
          <p:spPr>
            <a:xfrm>
              <a:off x="4476750" y="1098550"/>
              <a:ext cx="3187700" cy="4660900"/>
            </a:xfrm>
            <a:prstGeom prst="roundRect">
              <a:avLst/>
            </a:prstGeom>
            <a:noFill/>
            <a:ln w="57150">
              <a:solidFill>
                <a:srgbClr val="E3040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23C6817-5651-44F1-9D90-FAC4F4CEA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988" y="2465388"/>
              <a:ext cx="1927224" cy="1927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520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2FC70DB-436E-4A14-9B68-B63B6A28FAC9}"/>
              </a:ext>
            </a:extLst>
          </p:cNvPr>
          <p:cNvGrpSpPr/>
          <p:nvPr/>
        </p:nvGrpSpPr>
        <p:grpSpPr>
          <a:xfrm>
            <a:off x="4174641" y="2851378"/>
            <a:ext cx="3842719" cy="1155244"/>
            <a:chOff x="4174641" y="2641600"/>
            <a:chExt cx="3842719" cy="11552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A314C2-BBBF-460C-933E-3BAB9ECD9FCB}"/>
                </a:ext>
              </a:extLst>
            </p:cNvPr>
            <p:cNvSpPr txBox="1"/>
            <p:nvPr/>
          </p:nvSpPr>
          <p:spPr>
            <a:xfrm>
              <a:off x="4197692" y="3396734"/>
              <a:ext cx="37966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[ABSTRACT FACTORY PATTERN]</a:t>
              </a:r>
              <a:endParaRPr lang="ko-KR" altLang="en-US" sz="2000" dirty="0"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C7B2A4-CD51-46A4-AB5C-6BCFE6E1BE5D}"/>
                </a:ext>
              </a:extLst>
            </p:cNvPr>
            <p:cNvSpPr txBox="1"/>
            <p:nvPr/>
          </p:nvSpPr>
          <p:spPr>
            <a:xfrm>
              <a:off x="4174641" y="2641600"/>
              <a:ext cx="384271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추상 </a:t>
              </a:r>
              <a:r>
                <a:rPr lang="ko-KR" altLang="en-US" sz="4000" dirty="0" err="1">
                  <a:latin typeface="-윤고딕320" panose="02030504000101010101" pitchFamily="18" charset="-127"/>
                  <a:ea typeface="-윤고딕320" panose="02030504000101010101" pitchFamily="18" charset="-127"/>
                </a:rPr>
                <a:t>팩토리</a:t>
              </a:r>
              <a:r>
                <a:rPr lang="ko-KR" altLang="en-US" sz="40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 패턴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1395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BCFCBF-2DF2-4FE9-847C-E6F19697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943" y="1633935"/>
            <a:ext cx="2421414" cy="35901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616AD2-81AA-47A5-ADCB-260F4CF1C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293" y="1633935"/>
            <a:ext cx="2421414" cy="35901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1AE462-2B0B-40E9-9F21-4F5A664C5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43" y="1633935"/>
            <a:ext cx="2421414" cy="359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4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BCFCBF-2DF2-4FE9-847C-E6F196973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943" y="1633935"/>
            <a:ext cx="2421414" cy="35901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616AD2-81AA-47A5-ADCB-260F4CF1C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293" y="1633935"/>
            <a:ext cx="2421414" cy="35901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1AE462-2B0B-40E9-9F21-4F5A664C5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43" y="1633935"/>
            <a:ext cx="2421414" cy="359013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432AEFC-8E5D-486E-85B6-EFE1F4E0BB7E}"/>
              </a:ext>
            </a:extLst>
          </p:cNvPr>
          <p:cNvGrpSpPr/>
          <p:nvPr/>
        </p:nvGrpSpPr>
        <p:grpSpPr>
          <a:xfrm>
            <a:off x="12390985" y="373998"/>
            <a:ext cx="2446831" cy="6110004"/>
            <a:chOff x="4872585" y="373998"/>
            <a:chExt cx="2446831" cy="61100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0B1A074-4C20-4FC0-8548-84D5E86C76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52877" r="65340">
                          <a14:foregroundMark x1="53417" y1="16500" x2="55167" y2="16667"/>
                          <a14:foregroundMark x1="58750" y1="16500" x2="60833" y2="16500"/>
                          <a14:foregroundMark x1="55583" y1="33333" x2="60500" y2="33333"/>
                          <a14:foregroundMark x1="60500" y1="33333" x2="63500" y2="32833"/>
                          <a14:foregroundMark x1="56250" y1="38167" x2="60750" y2="38500"/>
                          <a14:foregroundMark x1="60750" y1="38500" x2="62333" y2="37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23" t="14928" r="33509" b="12315"/>
            <a:stretch/>
          </p:blipFill>
          <p:spPr>
            <a:xfrm>
              <a:off x="4872585" y="373998"/>
              <a:ext cx="2446831" cy="611000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5DC0B1-286E-4940-8876-C0CFA56CD123}"/>
                </a:ext>
              </a:extLst>
            </p:cNvPr>
            <p:cNvSpPr/>
            <p:nvPr/>
          </p:nvSpPr>
          <p:spPr>
            <a:xfrm>
              <a:off x="5077096" y="574765"/>
              <a:ext cx="2060303" cy="3553097"/>
            </a:xfrm>
            <a:prstGeom prst="rect">
              <a:avLst/>
            </a:prstGeom>
            <a:solidFill>
              <a:srgbClr val="EEEEEE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AB4CC9-0A93-44D2-9F9B-9217ECEE2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80" t="5000" r="11601" b="10926"/>
            <a:stretch/>
          </p:blipFill>
          <p:spPr>
            <a:xfrm>
              <a:off x="5214222" y="1687507"/>
              <a:ext cx="1792970" cy="1327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069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-0.40104 0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-0.01328 -0.0451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22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0.01227 L -0.11419 -0.04954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5" y="-310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0.21198 -0.0453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9" y="-22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198 -0.04537 L -0.00221 -0.0463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82" y="-4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11419 -0.04954 L 0.2151 -0.04722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11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1328 -0.04514 L 0.43516 -0.04884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22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E9CB50D-54BE-44F9-AA18-362F2F583463}"/>
              </a:ext>
            </a:extLst>
          </p:cNvPr>
          <p:cNvSpPr/>
          <p:nvPr/>
        </p:nvSpPr>
        <p:spPr>
          <a:xfrm>
            <a:off x="5532755" y="3244334"/>
            <a:ext cx="1126490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166ED6-7E45-4066-A597-8989ECD8A621}"/>
              </a:ext>
            </a:extLst>
          </p:cNvPr>
          <p:cNvSpPr txBox="1"/>
          <p:nvPr/>
        </p:nvSpPr>
        <p:spPr>
          <a:xfrm>
            <a:off x="5474676" y="3244334"/>
            <a:ext cx="12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소개합니다</a:t>
            </a:r>
          </a:p>
        </p:txBody>
      </p:sp>
    </p:spTree>
    <p:extLst>
      <p:ext uri="{BB962C8B-B14F-4D97-AF65-F5344CB8AC3E}">
        <p14:creationId xmlns:p14="http://schemas.microsoft.com/office/powerpoint/2010/main" val="3837753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553F225-DA0B-4D08-A289-5E65B37F0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000" y="-2387600"/>
            <a:ext cx="18542000" cy="18542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C44D05-5A32-45AF-B868-C09CB4F2E3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9" t="8519" r="15581" b="22778"/>
          <a:stretch/>
        </p:blipFill>
        <p:spPr>
          <a:xfrm>
            <a:off x="7696200" y="1581688"/>
            <a:ext cx="3695700" cy="36761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18F35B-5AFB-4C0B-90D0-7AFF476DA5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2" t="15741" r="26666" b="29815"/>
          <a:stretch/>
        </p:blipFill>
        <p:spPr>
          <a:xfrm>
            <a:off x="1003300" y="1562100"/>
            <a:ext cx="3187700" cy="3733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85619D-C248-450E-9EE0-8CC591B81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483" y="1244600"/>
            <a:ext cx="4244633" cy="3505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9BDD6E-3BDD-486C-A63C-839F9F40934B}"/>
              </a:ext>
            </a:extLst>
          </p:cNvPr>
          <p:cNvSpPr txBox="1"/>
          <p:nvPr/>
        </p:nvSpPr>
        <p:spPr>
          <a:xfrm>
            <a:off x="783045" y="4879889"/>
            <a:ext cx="10625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a장미다방" panose="02020600000000000000" pitchFamily="18" charset="-127"/>
                <a:ea typeface="a장미다방" panose="02020600000000000000" pitchFamily="18" charset="-127"/>
              </a:rPr>
              <a:t>ABSTRACT FACTORY PATTERN</a:t>
            </a:r>
            <a:endParaRPr lang="ko-KR" altLang="en-US" sz="4800" dirty="0"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97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0.2849 0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-0.27552 -1.11111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7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185619D-C248-450E-9EE0-8CC591B81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483" y="1244600"/>
            <a:ext cx="4244633" cy="35052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4832659-88C3-4A2B-8DF0-5E8DD95AD38B}"/>
              </a:ext>
            </a:extLst>
          </p:cNvPr>
          <p:cNvSpPr/>
          <p:nvPr/>
        </p:nvSpPr>
        <p:spPr>
          <a:xfrm>
            <a:off x="1" y="5047464"/>
            <a:ext cx="12191999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품질 요구사항 </a:t>
            </a:r>
            <a:endParaRPr lang="en-US" altLang="ko-KR" sz="2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[ </a:t>
            </a:r>
            <a:r>
              <a:rPr lang="ko-KR" altLang="en-US" sz="2000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결제 시스템이 주문기계에 </a:t>
            </a:r>
            <a:r>
              <a:rPr lang="ko-KR" altLang="en-US" sz="2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종속적</a:t>
            </a:r>
            <a:r>
              <a:rPr lang="ko-KR" altLang="en-US" sz="2000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이면 안된다 </a:t>
            </a:r>
            <a:r>
              <a:rPr lang="en-US" altLang="ko-KR" sz="2000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]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[ </a:t>
            </a:r>
            <a:r>
              <a:rPr lang="ko-KR" altLang="en-US" sz="2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외부 통신 </a:t>
            </a:r>
            <a:r>
              <a:rPr lang="ko-KR" altLang="en-US" sz="2000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관련해서 </a:t>
            </a:r>
            <a:r>
              <a:rPr lang="ko-KR" altLang="en-US" sz="2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유연</a:t>
            </a:r>
            <a:r>
              <a:rPr lang="ko-KR" altLang="en-US" sz="2000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해야 한다 </a:t>
            </a:r>
            <a:r>
              <a:rPr lang="en-US" altLang="ko-KR" sz="2000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]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A4BC830-B803-42E6-BC84-C7A4BF8D715C}"/>
              </a:ext>
            </a:extLst>
          </p:cNvPr>
          <p:cNvCxnSpPr>
            <a:cxnSpLocks/>
          </p:cNvCxnSpPr>
          <p:nvPr/>
        </p:nvCxnSpPr>
        <p:spPr>
          <a:xfrm>
            <a:off x="6055167" y="4381366"/>
            <a:ext cx="0" cy="4565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14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-3.33333E-6 -0.0736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CDBC69-B8D5-4681-9553-D3E7D4CC6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33" y="255095"/>
            <a:ext cx="8284214" cy="64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22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9AC8039-889A-47D2-B178-22D4CAAC9D4A}"/>
              </a:ext>
            </a:extLst>
          </p:cNvPr>
          <p:cNvSpPr/>
          <p:nvPr/>
        </p:nvSpPr>
        <p:spPr>
          <a:xfrm>
            <a:off x="2070100" y="3987801"/>
            <a:ext cx="1752600" cy="193040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31835C-39C1-4C7A-8CF6-0B7196BC6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33" y="255095"/>
            <a:ext cx="8284214" cy="64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7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xit" presetSubtype="0" fill="hold" grpId="3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33333E-6 L 0.91133 -0.7083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60" y="-3541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330000" y="33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245669-27D9-4C56-9D12-10F3DD04D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73" r="80385" b="12350"/>
          <a:stretch/>
        </p:blipFill>
        <p:spPr>
          <a:xfrm>
            <a:off x="3772217" y="226130"/>
            <a:ext cx="5434967" cy="645654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8406E05-9DC2-4563-9323-0CE846EA1541}"/>
              </a:ext>
            </a:extLst>
          </p:cNvPr>
          <p:cNvSpPr/>
          <p:nvPr/>
        </p:nvSpPr>
        <p:spPr>
          <a:xfrm>
            <a:off x="4222387" y="4447903"/>
            <a:ext cx="1949813" cy="809897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2B4D5C-BABB-48AA-B519-7FA5BF23BF76}"/>
              </a:ext>
            </a:extLst>
          </p:cNvPr>
          <p:cNvSpPr/>
          <p:nvPr/>
        </p:nvSpPr>
        <p:spPr>
          <a:xfrm>
            <a:off x="6414484" y="4577317"/>
            <a:ext cx="4972986" cy="4786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/>
              <a:t>ABSTRACT FACTORY PATTERN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2236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9700A25-FE74-446C-BAAB-299037C1E9B0}"/>
              </a:ext>
            </a:extLst>
          </p:cNvPr>
          <p:cNvGrpSpPr/>
          <p:nvPr/>
        </p:nvGrpSpPr>
        <p:grpSpPr>
          <a:xfrm>
            <a:off x="2017064" y="412596"/>
            <a:ext cx="8157873" cy="6211228"/>
            <a:chOff x="1030732" y="412596"/>
            <a:chExt cx="8157873" cy="621122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8B805A7-E75E-4123-949C-F06B3D5BC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732" y="412596"/>
              <a:ext cx="8157873" cy="6211228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971975-9991-4B1C-A4E1-4E9098F34A8C}"/>
                </a:ext>
              </a:extLst>
            </p:cNvPr>
            <p:cNvGrpSpPr/>
            <p:nvPr/>
          </p:nvGrpSpPr>
          <p:grpSpPr>
            <a:xfrm>
              <a:off x="3031950" y="1684194"/>
              <a:ext cx="4275846" cy="3456000"/>
              <a:chOff x="3031950" y="1684194"/>
              <a:chExt cx="4275846" cy="345600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F2EEF60-9F88-4C37-B8E5-97FEDC77C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4938" y="1684194"/>
                <a:ext cx="4242858" cy="3456000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33E4B91-53AD-46F3-85FD-97579A036B21}"/>
                  </a:ext>
                </a:extLst>
              </p:cNvPr>
              <p:cNvSpPr/>
              <p:nvPr/>
            </p:nvSpPr>
            <p:spPr>
              <a:xfrm>
                <a:off x="3031950" y="1845387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1EA5626-325B-4F53-80B0-E499FCA00C62}"/>
                  </a:ext>
                </a:extLst>
              </p:cNvPr>
              <p:cNvSpPr/>
              <p:nvPr/>
            </p:nvSpPr>
            <p:spPr>
              <a:xfrm>
                <a:off x="3031950" y="2330019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42606FD-4F73-49AD-A4E2-BEDABE55EF16}"/>
                  </a:ext>
                </a:extLst>
              </p:cNvPr>
              <p:cNvSpPr/>
              <p:nvPr/>
            </p:nvSpPr>
            <p:spPr>
              <a:xfrm>
                <a:off x="3031950" y="3034107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7A6374-AD01-44BC-B661-FF537909D972}"/>
                  </a:ext>
                </a:extLst>
              </p:cNvPr>
              <p:cNvSpPr/>
              <p:nvPr/>
            </p:nvSpPr>
            <p:spPr>
              <a:xfrm>
                <a:off x="3031950" y="3749346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E8D582E-A9B4-4371-8EF4-5D83739703E1}"/>
                  </a:ext>
                </a:extLst>
              </p:cNvPr>
              <p:cNvSpPr/>
              <p:nvPr/>
            </p:nvSpPr>
            <p:spPr>
              <a:xfrm>
                <a:off x="3031950" y="4460571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54E14B-B1D4-40EB-84B3-FAD8E103035E}"/>
                </a:ext>
              </a:extLst>
            </p:cNvPr>
            <p:cNvSpPr txBox="1"/>
            <p:nvPr/>
          </p:nvSpPr>
          <p:spPr>
            <a:xfrm>
              <a:off x="3256156" y="850313"/>
              <a:ext cx="35076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a장미다방" panose="02020600000000000000" pitchFamily="18" charset="-127"/>
                  <a:ea typeface="a장미다방" panose="02020600000000000000" pitchFamily="18" charset="-127"/>
                </a:rPr>
                <a:t>Check List</a:t>
              </a:r>
              <a:endParaRPr lang="ko-KR" altLang="en-US" sz="4400" dirty="0"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14900331-7714-419A-8793-FD5573B69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90" y="1490133"/>
            <a:ext cx="836907" cy="5499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679791-D2BB-4C0D-BE0D-FC54B9F83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90" y="1971396"/>
            <a:ext cx="836907" cy="5499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8606A6-B185-4AA2-A888-11D4401FD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90" y="2664415"/>
            <a:ext cx="836907" cy="54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2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7EA1042-E227-427F-962B-69CC23E15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5" y="0"/>
            <a:ext cx="8866909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872AA3D-E1A0-4310-B8E7-282702B97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45" y="0"/>
            <a:ext cx="886690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DAEEFF-BF8A-4A10-8E64-453F362CB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545" y="0"/>
            <a:ext cx="8866909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8CA514-11B6-4E67-B78F-EFD91160E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545" y="0"/>
            <a:ext cx="8866909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1A05A1-E825-40C3-BB04-1E881DA14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2545" y="0"/>
            <a:ext cx="8866909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0EDA7C-3BCC-406F-A2E8-9C9790CA9F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2545" y="0"/>
            <a:ext cx="8866909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70E3F8-6C44-4BA8-A103-61AAF5613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2545" y="0"/>
            <a:ext cx="8866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7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CDBC69-B8D5-4681-9553-D3E7D4CC6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33" y="255095"/>
            <a:ext cx="8284214" cy="64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76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9AC8039-889A-47D2-B178-22D4CAAC9D4A}"/>
              </a:ext>
            </a:extLst>
          </p:cNvPr>
          <p:cNvSpPr/>
          <p:nvPr/>
        </p:nvSpPr>
        <p:spPr>
          <a:xfrm>
            <a:off x="2603500" y="114300"/>
            <a:ext cx="2946400" cy="243840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6FD44B-599F-4D9F-8525-17AE3AE72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33" y="255095"/>
            <a:ext cx="8284214" cy="64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5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xit" presetSubtype="0" fill="hold" grpId="3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33333E-6 L 0.43425 0.72871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06" y="3643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240000" y="24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6FD44B-599F-4D9F-8525-17AE3AE725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9" r="61425" b="64439"/>
          <a:stretch/>
        </p:blipFill>
        <p:spPr>
          <a:xfrm>
            <a:off x="2851150" y="737695"/>
            <a:ext cx="6489701" cy="545990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9CF8FC3-A13A-4D5E-9EFE-0103CE55B138}"/>
              </a:ext>
            </a:extLst>
          </p:cNvPr>
          <p:cNvSpPr/>
          <p:nvPr/>
        </p:nvSpPr>
        <p:spPr>
          <a:xfrm>
            <a:off x="5162187" y="1361803"/>
            <a:ext cx="1873613" cy="581297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A2590A-5EBF-4231-BB07-D4AB1617B6AE}"/>
              </a:ext>
            </a:extLst>
          </p:cNvPr>
          <p:cNvSpPr/>
          <p:nvPr/>
        </p:nvSpPr>
        <p:spPr>
          <a:xfrm>
            <a:off x="6818521" y="2099931"/>
            <a:ext cx="4972986" cy="4786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/>
              <a:t>ABSTRACT FACTORY PATTERN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3264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78BA26A-966A-4969-B741-5E2A5DB313AC}"/>
              </a:ext>
            </a:extLst>
          </p:cNvPr>
          <p:cNvGrpSpPr/>
          <p:nvPr/>
        </p:nvGrpSpPr>
        <p:grpSpPr>
          <a:xfrm>
            <a:off x="4872585" y="373998"/>
            <a:ext cx="2446831" cy="6110004"/>
            <a:chOff x="4872585" y="373998"/>
            <a:chExt cx="2446831" cy="611000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E3B41A1-1055-47D5-A0FE-EB7C694AFB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52877" r="65340">
                          <a14:foregroundMark x1="53417" y1="16500" x2="55167" y2="16667"/>
                          <a14:foregroundMark x1="58750" y1="16500" x2="60833" y2="16500"/>
                          <a14:foregroundMark x1="55583" y1="33333" x2="60500" y2="33333"/>
                          <a14:foregroundMark x1="60500" y1="33333" x2="63500" y2="32833"/>
                          <a14:foregroundMark x1="56250" y1="38167" x2="60750" y2="38500"/>
                          <a14:foregroundMark x1="60750" y1="38500" x2="62333" y2="37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23" t="14928" r="33509" b="12315"/>
            <a:stretch/>
          </p:blipFill>
          <p:spPr>
            <a:xfrm>
              <a:off x="4872585" y="373998"/>
              <a:ext cx="2446831" cy="6110004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23F7DE-EAC1-43C3-BECD-104C78A86D4D}"/>
                </a:ext>
              </a:extLst>
            </p:cNvPr>
            <p:cNvSpPr/>
            <p:nvPr/>
          </p:nvSpPr>
          <p:spPr>
            <a:xfrm>
              <a:off x="5077096" y="574765"/>
              <a:ext cx="2060303" cy="3553097"/>
            </a:xfrm>
            <a:prstGeom prst="rect">
              <a:avLst/>
            </a:prstGeom>
            <a:solidFill>
              <a:srgbClr val="EEEEEE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1D5E41E-3C1E-4EA8-843B-68860F0A4B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0" t="5000" r="11601" b="10926"/>
            <a:stretch/>
          </p:blipFill>
          <p:spPr>
            <a:xfrm>
              <a:off x="5214222" y="1687507"/>
              <a:ext cx="1792970" cy="1327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16582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9700A25-FE74-446C-BAAB-299037C1E9B0}"/>
              </a:ext>
            </a:extLst>
          </p:cNvPr>
          <p:cNvGrpSpPr/>
          <p:nvPr/>
        </p:nvGrpSpPr>
        <p:grpSpPr>
          <a:xfrm>
            <a:off x="2017064" y="412596"/>
            <a:ext cx="8157873" cy="6211228"/>
            <a:chOff x="1030732" y="412596"/>
            <a:chExt cx="8157873" cy="621122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8B805A7-E75E-4123-949C-F06B3D5BC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732" y="412596"/>
              <a:ext cx="8157873" cy="6211228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971975-9991-4B1C-A4E1-4E9098F34A8C}"/>
                </a:ext>
              </a:extLst>
            </p:cNvPr>
            <p:cNvGrpSpPr/>
            <p:nvPr/>
          </p:nvGrpSpPr>
          <p:grpSpPr>
            <a:xfrm>
              <a:off x="3031950" y="1684194"/>
              <a:ext cx="4275846" cy="3456000"/>
              <a:chOff x="3031950" y="1684194"/>
              <a:chExt cx="4275846" cy="345600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F2EEF60-9F88-4C37-B8E5-97FEDC77C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4938" y="1684194"/>
                <a:ext cx="4242858" cy="3456000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33E4B91-53AD-46F3-85FD-97579A036B21}"/>
                  </a:ext>
                </a:extLst>
              </p:cNvPr>
              <p:cNvSpPr/>
              <p:nvPr/>
            </p:nvSpPr>
            <p:spPr>
              <a:xfrm>
                <a:off x="3031950" y="1845387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1EA5626-325B-4F53-80B0-E499FCA00C62}"/>
                  </a:ext>
                </a:extLst>
              </p:cNvPr>
              <p:cNvSpPr/>
              <p:nvPr/>
            </p:nvSpPr>
            <p:spPr>
              <a:xfrm>
                <a:off x="3031950" y="2330019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42606FD-4F73-49AD-A4E2-BEDABE55EF16}"/>
                  </a:ext>
                </a:extLst>
              </p:cNvPr>
              <p:cNvSpPr/>
              <p:nvPr/>
            </p:nvSpPr>
            <p:spPr>
              <a:xfrm>
                <a:off x="3031950" y="3034107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7A6374-AD01-44BC-B661-FF537909D972}"/>
                  </a:ext>
                </a:extLst>
              </p:cNvPr>
              <p:cNvSpPr/>
              <p:nvPr/>
            </p:nvSpPr>
            <p:spPr>
              <a:xfrm>
                <a:off x="3031950" y="3749346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E8D582E-A9B4-4371-8EF4-5D83739703E1}"/>
                  </a:ext>
                </a:extLst>
              </p:cNvPr>
              <p:cNvSpPr/>
              <p:nvPr/>
            </p:nvSpPr>
            <p:spPr>
              <a:xfrm>
                <a:off x="3031950" y="4460571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54E14B-B1D4-40EB-84B3-FAD8E103035E}"/>
                </a:ext>
              </a:extLst>
            </p:cNvPr>
            <p:cNvSpPr txBox="1"/>
            <p:nvPr/>
          </p:nvSpPr>
          <p:spPr>
            <a:xfrm>
              <a:off x="3256156" y="850313"/>
              <a:ext cx="35076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a장미다방" panose="02020600000000000000" pitchFamily="18" charset="-127"/>
                  <a:ea typeface="a장미다방" panose="02020600000000000000" pitchFamily="18" charset="-127"/>
                </a:rPr>
                <a:t>Check List</a:t>
              </a:r>
              <a:endParaRPr lang="ko-KR" altLang="en-US" sz="4400" dirty="0"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14900331-7714-419A-8793-FD5573B69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90" y="1490133"/>
            <a:ext cx="836907" cy="5499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679791-D2BB-4C0D-BE0D-FC54B9F83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90" y="1971396"/>
            <a:ext cx="836907" cy="5499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8606A6-B185-4AA2-A888-11D4401FD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90" y="2664415"/>
            <a:ext cx="836907" cy="5499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A5FFAD-58E4-437A-A74F-477F8B51F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90" y="3386310"/>
            <a:ext cx="836907" cy="54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9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9BF13312-914D-4B6D-8391-C9DAB350A198}"/>
              </a:ext>
            </a:extLst>
          </p:cNvPr>
          <p:cNvGrpSpPr/>
          <p:nvPr/>
        </p:nvGrpSpPr>
        <p:grpSpPr>
          <a:xfrm>
            <a:off x="4872585" y="64928"/>
            <a:ext cx="19587615" cy="6728145"/>
            <a:chOff x="4872585" y="64928"/>
            <a:chExt cx="19587615" cy="672814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4F97199-7599-44C5-A48C-7F60B558D2B5}"/>
                </a:ext>
              </a:extLst>
            </p:cNvPr>
            <p:cNvGrpSpPr/>
            <p:nvPr/>
          </p:nvGrpSpPr>
          <p:grpSpPr>
            <a:xfrm>
              <a:off x="12268200" y="64928"/>
              <a:ext cx="12192000" cy="6728145"/>
              <a:chOff x="0" y="64928"/>
              <a:chExt cx="12192000" cy="672814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C3D8E49F-91FB-4DAF-BA3B-285D52546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4928"/>
                <a:ext cx="12192000" cy="6728145"/>
              </a:xfrm>
              <a:prstGeom prst="rect">
                <a:avLst/>
              </a:prstGeom>
            </p:spPr>
          </p:pic>
          <p:sp>
            <p:nvSpPr>
              <p:cNvPr id="20" name="사각형: 빗면 19">
                <a:extLst>
                  <a:ext uri="{FF2B5EF4-FFF2-40B4-BE49-F238E27FC236}">
                    <a16:creationId xmlns:a16="http://schemas.microsoft.com/office/drawing/2014/main" id="{0DF24D46-5CDC-4B93-BA26-1A36FFD457DB}"/>
                  </a:ext>
                </a:extLst>
              </p:cNvPr>
              <p:cNvSpPr/>
              <p:nvPr/>
            </p:nvSpPr>
            <p:spPr>
              <a:xfrm>
                <a:off x="3592512" y="2849562"/>
                <a:ext cx="760661" cy="180975"/>
              </a:xfrm>
              <a:prstGeom prst="bevel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7F1F329-B4BC-428A-971E-3B838715F252}"/>
                  </a:ext>
                </a:extLst>
              </p:cNvPr>
              <p:cNvSpPr/>
              <p:nvPr/>
            </p:nvSpPr>
            <p:spPr>
              <a:xfrm>
                <a:off x="3716338" y="2917190"/>
                <a:ext cx="504825" cy="4571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B94384-4F12-446E-AEA9-A64746105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585" y="376548"/>
              <a:ext cx="2446831" cy="6104904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9A1803F-56F2-4B04-9478-3A7FFE47D66C}"/>
              </a:ext>
            </a:extLst>
          </p:cNvPr>
          <p:cNvSpPr txBox="1"/>
          <p:nvPr/>
        </p:nvSpPr>
        <p:spPr>
          <a:xfrm>
            <a:off x="4353173" y="-894945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주문 </a:t>
            </a:r>
            <a:r>
              <a:rPr lang="en-US" altLang="ko-KR" dirty="0"/>
              <a:t>-&gt; </a:t>
            </a:r>
            <a:r>
              <a:rPr lang="ko-KR" altLang="en-US" dirty="0"/>
              <a:t>주방 전달 표현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0F048DD-B61B-41CD-AB21-819156ED7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454" flipH="1">
            <a:off x="5570714" y="2699236"/>
            <a:ext cx="1055450" cy="50493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32FFA-181D-446E-913D-C4664B82A2A3}"/>
              </a:ext>
            </a:extLst>
          </p:cNvPr>
          <p:cNvSpPr/>
          <p:nvPr/>
        </p:nvSpPr>
        <p:spPr>
          <a:xfrm>
            <a:off x="4742977" y="2628899"/>
            <a:ext cx="476250" cy="3429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090C56-6BD5-47B7-92C9-9E643A99B856}"/>
              </a:ext>
            </a:extLst>
          </p:cNvPr>
          <p:cNvGrpSpPr/>
          <p:nvPr/>
        </p:nvGrpSpPr>
        <p:grpSpPr>
          <a:xfrm>
            <a:off x="1534160" y="2014151"/>
            <a:ext cx="2972322" cy="2005301"/>
            <a:chOff x="1534160" y="1605590"/>
            <a:chExt cx="2972322" cy="2005301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45CB5E8-2DD9-47FD-A151-9C50541F47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68" b="17894"/>
            <a:stretch/>
          </p:blipFill>
          <p:spPr>
            <a:xfrm rot="18655237">
              <a:off x="2714376" y="1818785"/>
              <a:ext cx="2005301" cy="157891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949C38-F57A-483F-8838-87E105CCE68B}"/>
                </a:ext>
              </a:extLst>
            </p:cNvPr>
            <p:cNvSpPr txBox="1"/>
            <p:nvPr/>
          </p:nvSpPr>
          <p:spPr>
            <a:xfrm>
              <a:off x="1534160" y="2326640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 우체국M" panose="02030504000101010101" pitchFamily="18" charset="-127"/>
                  <a:ea typeface=" 우체국M" panose="02030504000101010101" pitchFamily="18" charset="-127"/>
                </a:rPr>
                <a:t>주문서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F522E29-04D6-482D-9732-C94881487CE1}"/>
              </a:ext>
            </a:extLst>
          </p:cNvPr>
          <p:cNvGrpSpPr/>
          <p:nvPr/>
        </p:nvGrpSpPr>
        <p:grpSpPr>
          <a:xfrm>
            <a:off x="1071881" y="2574092"/>
            <a:ext cx="2042160" cy="811028"/>
            <a:chOff x="401320" y="2033451"/>
            <a:chExt cx="3048000" cy="121049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E4F53A5-EE7D-4E3C-9BE8-DDCEAD3B9E54}"/>
                </a:ext>
              </a:extLst>
            </p:cNvPr>
            <p:cNvSpPr/>
            <p:nvPr/>
          </p:nvSpPr>
          <p:spPr>
            <a:xfrm>
              <a:off x="523240" y="2111829"/>
              <a:ext cx="2734491" cy="10798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30F5C48E-30AA-46DF-A753-D6A09A344E96}"/>
                </a:ext>
              </a:extLst>
            </p:cNvPr>
            <p:cNvSpPr/>
            <p:nvPr/>
          </p:nvSpPr>
          <p:spPr>
            <a:xfrm>
              <a:off x="436155" y="2042160"/>
              <a:ext cx="2734491" cy="10798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D14D78-A07E-437B-94FF-E47828966B31}"/>
                </a:ext>
              </a:extLst>
            </p:cNvPr>
            <p:cNvSpPr/>
            <p:nvPr/>
          </p:nvSpPr>
          <p:spPr>
            <a:xfrm>
              <a:off x="645160" y="2155371"/>
              <a:ext cx="2734491" cy="10798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E106CBD-A1AF-4E51-BB82-C96804B200E0}"/>
                </a:ext>
              </a:extLst>
            </p:cNvPr>
            <p:cNvSpPr/>
            <p:nvPr/>
          </p:nvSpPr>
          <p:spPr>
            <a:xfrm>
              <a:off x="488406" y="2042885"/>
              <a:ext cx="2734491" cy="10798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33FB123-6DAC-406A-AF07-DDD69DF91A4D}"/>
                </a:ext>
              </a:extLst>
            </p:cNvPr>
            <p:cNvSpPr/>
            <p:nvPr/>
          </p:nvSpPr>
          <p:spPr>
            <a:xfrm>
              <a:off x="592909" y="2033451"/>
              <a:ext cx="2734491" cy="10798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98F88C0-BF0F-492B-A4D2-064D2599E92C}"/>
                </a:ext>
              </a:extLst>
            </p:cNvPr>
            <p:cNvSpPr/>
            <p:nvPr/>
          </p:nvSpPr>
          <p:spPr>
            <a:xfrm>
              <a:off x="453572" y="2085702"/>
              <a:ext cx="2734491" cy="10798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4330577-FCC5-4313-9156-8CD788135C7E}"/>
                </a:ext>
              </a:extLst>
            </p:cNvPr>
            <p:cNvSpPr/>
            <p:nvPr/>
          </p:nvSpPr>
          <p:spPr>
            <a:xfrm>
              <a:off x="549366" y="2164079"/>
              <a:ext cx="2734491" cy="10798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E3B4298-A7A0-4CF3-8EB7-63FCC50C1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737" y="2843349"/>
              <a:ext cx="3030583" cy="783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BC329DF2-D793-48F5-8731-006B2E5FD4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320" y="2895600"/>
              <a:ext cx="3030583" cy="1055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171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92369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8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07407E-6 L -0.10052 -0.1895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6" y="-91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0052 -0.18958 L -0.10013 0.0016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9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-3.75E-6 0.04306 " pathEditMode="relative" rAng="0" ptsTypes="AA">
                                      <p:cBhvr>
                                        <p:cTn id="2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9B33F5-8B47-49B3-A9AD-54D4678A9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75" t="19629" r="3332" b="59630"/>
          <a:stretch/>
        </p:blipFill>
        <p:spPr>
          <a:xfrm>
            <a:off x="763248" y="2597150"/>
            <a:ext cx="10665505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3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CDBC69-B8D5-4681-9553-D3E7D4CC6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33" y="255095"/>
            <a:ext cx="8284214" cy="64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46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9AC8039-889A-47D2-B178-22D4CAAC9D4A}"/>
              </a:ext>
            </a:extLst>
          </p:cNvPr>
          <p:cNvSpPr/>
          <p:nvPr/>
        </p:nvSpPr>
        <p:spPr>
          <a:xfrm>
            <a:off x="2882900" y="2844800"/>
            <a:ext cx="3136900" cy="927099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6FD44B-599F-4D9F-8525-17AE3AE72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33" y="255095"/>
            <a:ext cx="8284214" cy="64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9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xit" presetSubtype="0" fill="hold" grpId="3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33333E-6 L 0.48946 0.0842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66" y="421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330000" y="33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245669-27D9-4C56-9D12-10F3DD04D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1" t="40082" r="53863" b="45569"/>
          <a:stretch/>
        </p:blipFill>
        <p:spPr>
          <a:xfrm>
            <a:off x="799788" y="1863726"/>
            <a:ext cx="10592424" cy="31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67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9700A25-FE74-446C-BAAB-299037C1E9B0}"/>
              </a:ext>
            </a:extLst>
          </p:cNvPr>
          <p:cNvGrpSpPr/>
          <p:nvPr/>
        </p:nvGrpSpPr>
        <p:grpSpPr>
          <a:xfrm>
            <a:off x="2017064" y="412596"/>
            <a:ext cx="8157873" cy="6211228"/>
            <a:chOff x="1030732" y="412596"/>
            <a:chExt cx="8157873" cy="621122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8B805A7-E75E-4123-949C-F06B3D5BC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732" y="412596"/>
              <a:ext cx="8157873" cy="6211228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971975-9991-4B1C-A4E1-4E9098F34A8C}"/>
                </a:ext>
              </a:extLst>
            </p:cNvPr>
            <p:cNvGrpSpPr/>
            <p:nvPr/>
          </p:nvGrpSpPr>
          <p:grpSpPr>
            <a:xfrm>
              <a:off x="3031950" y="1684194"/>
              <a:ext cx="4275846" cy="3456000"/>
              <a:chOff x="3031950" y="1684194"/>
              <a:chExt cx="4275846" cy="345600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F2EEF60-9F88-4C37-B8E5-97FEDC77C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4938" y="1684194"/>
                <a:ext cx="4242858" cy="3456000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33E4B91-53AD-46F3-85FD-97579A036B21}"/>
                  </a:ext>
                </a:extLst>
              </p:cNvPr>
              <p:cNvSpPr/>
              <p:nvPr/>
            </p:nvSpPr>
            <p:spPr>
              <a:xfrm>
                <a:off x="3031950" y="1845387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1EA5626-325B-4F53-80B0-E499FCA00C62}"/>
                  </a:ext>
                </a:extLst>
              </p:cNvPr>
              <p:cNvSpPr/>
              <p:nvPr/>
            </p:nvSpPr>
            <p:spPr>
              <a:xfrm>
                <a:off x="3031950" y="2330019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42606FD-4F73-49AD-A4E2-BEDABE55EF16}"/>
                  </a:ext>
                </a:extLst>
              </p:cNvPr>
              <p:cNvSpPr/>
              <p:nvPr/>
            </p:nvSpPr>
            <p:spPr>
              <a:xfrm>
                <a:off x="3031950" y="3034107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7A6374-AD01-44BC-B661-FF537909D972}"/>
                  </a:ext>
                </a:extLst>
              </p:cNvPr>
              <p:cNvSpPr/>
              <p:nvPr/>
            </p:nvSpPr>
            <p:spPr>
              <a:xfrm>
                <a:off x="3031950" y="3749346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E8D582E-A9B4-4371-8EF4-5D83739703E1}"/>
                  </a:ext>
                </a:extLst>
              </p:cNvPr>
              <p:cNvSpPr/>
              <p:nvPr/>
            </p:nvSpPr>
            <p:spPr>
              <a:xfrm>
                <a:off x="3031950" y="4460571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54E14B-B1D4-40EB-84B3-FAD8E103035E}"/>
                </a:ext>
              </a:extLst>
            </p:cNvPr>
            <p:cNvSpPr txBox="1"/>
            <p:nvPr/>
          </p:nvSpPr>
          <p:spPr>
            <a:xfrm>
              <a:off x="3256156" y="850313"/>
              <a:ext cx="35076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a장미다방" panose="02020600000000000000" pitchFamily="18" charset="-127"/>
                  <a:ea typeface="a장미다방" panose="02020600000000000000" pitchFamily="18" charset="-127"/>
                </a:rPr>
                <a:t>Check List</a:t>
              </a:r>
              <a:endParaRPr lang="ko-KR" altLang="en-US" sz="4400" dirty="0"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14900331-7714-419A-8793-FD5573B69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90" y="1490133"/>
            <a:ext cx="836907" cy="5499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679791-D2BB-4C0D-BE0D-FC54B9F83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90" y="1971396"/>
            <a:ext cx="836907" cy="5499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8606A6-B185-4AA2-A888-11D4401FD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90" y="2664415"/>
            <a:ext cx="836907" cy="5499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A5FFAD-58E4-437A-A74F-477F8B51F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90" y="3386310"/>
            <a:ext cx="836907" cy="5499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AA8D857-094E-4A06-AF6B-86AB14249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90" y="4088954"/>
            <a:ext cx="836907" cy="54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935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9233C35-609C-47C3-A399-4CD5FEC7F455}"/>
              </a:ext>
            </a:extLst>
          </p:cNvPr>
          <p:cNvSpPr txBox="1"/>
          <p:nvPr/>
        </p:nvSpPr>
        <p:spPr>
          <a:xfrm>
            <a:off x="3758438" y="1173634"/>
            <a:ext cx="4675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DESIGN PATTERN</a:t>
            </a:r>
            <a:endParaRPr lang="ko-KR" altLang="en-US" sz="4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341F14-F099-4B7D-934B-A52C0578D5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8" t="32043" r="27567" b="30690"/>
          <a:stretch/>
        </p:blipFill>
        <p:spPr>
          <a:xfrm>
            <a:off x="1701769" y="3190687"/>
            <a:ext cx="1765331" cy="14559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57B55F-5D46-4259-B332-1EDFECE75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14868" r="15185" b="17592"/>
          <a:stretch/>
        </p:blipFill>
        <p:spPr>
          <a:xfrm>
            <a:off x="8805501" y="2843610"/>
            <a:ext cx="1824399" cy="17649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9447B7-8C69-4409-AA43-5B25E1B7F4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t="30956" r="10741" b="22592"/>
          <a:stretch/>
        </p:blipFill>
        <p:spPr>
          <a:xfrm>
            <a:off x="4861425" y="3189343"/>
            <a:ext cx="2469150" cy="14573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C50C4CF-96A2-4F2E-AFC7-9F4A1F46661E}"/>
              </a:ext>
            </a:extLst>
          </p:cNvPr>
          <p:cNvSpPr txBox="1"/>
          <p:nvPr/>
        </p:nvSpPr>
        <p:spPr>
          <a:xfrm>
            <a:off x="1870360" y="4860112"/>
            <a:ext cx="1428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FACTORY</a:t>
            </a:r>
            <a:endParaRPr lang="ko-KR" altLang="en-US" sz="24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A9C906-4F8F-45C4-B1FE-6BC5D9E1754E}"/>
              </a:ext>
            </a:extLst>
          </p:cNvPr>
          <p:cNvSpPr txBox="1"/>
          <p:nvPr/>
        </p:nvSpPr>
        <p:spPr>
          <a:xfrm>
            <a:off x="4601873" y="4860112"/>
            <a:ext cx="2988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ABSTRACT FACTORY</a:t>
            </a:r>
            <a:endParaRPr lang="ko-KR" altLang="en-US" sz="24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74D5EA-D297-4240-ABDE-16318D8912D8}"/>
              </a:ext>
            </a:extLst>
          </p:cNvPr>
          <p:cNvSpPr txBox="1"/>
          <p:nvPr/>
        </p:nvSpPr>
        <p:spPr>
          <a:xfrm>
            <a:off x="8745806" y="4860112"/>
            <a:ext cx="1900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DECORATOR</a:t>
            </a:r>
            <a:endParaRPr lang="ko-KR" altLang="en-US" sz="24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A13E6ED-33F6-44A5-BB08-16A32F979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8" t="16162" r="27567" b="67956"/>
          <a:stretch/>
        </p:blipFill>
        <p:spPr>
          <a:xfrm>
            <a:off x="1449078" y="2563038"/>
            <a:ext cx="1765331" cy="6204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0411059-FACA-4E30-9DEA-C451E30A95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t="8148" r="10741" b="69044"/>
          <a:stretch/>
        </p:blipFill>
        <p:spPr>
          <a:xfrm>
            <a:off x="5090635" y="2669163"/>
            <a:ext cx="2278844" cy="66039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84438BC-3200-4E4D-B0A7-DADAAFA6E5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5186" r="15185" b="85132"/>
          <a:stretch/>
        </p:blipFill>
        <p:spPr>
          <a:xfrm>
            <a:off x="8141335" y="2440563"/>
            <a:ext cx="2934922" cy="40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2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48148E-6 L 0.02083 0.000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2.5E-6 -0.0150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-0.02851 0.0349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A6CFF2-9D65-45F7-9DC3-6B94549BAC56}"/>
              </a:ext>
            </a:extLst>
          </p:cNvPr>
          <p:cNvSpPr txBox="1"/>
          <p:nvPr/>
        </p:nvSpPr>
        <p:spPr>
          <a:xfrm>
            <a:off x="4774421" y="941614"/>
            <a:ext cx="2643160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400"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Use Case Diagram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9A61D6-3DF7-4355-AD8A-85FFB80C0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257" y="1941496"/>
            <a:ext cx="7097485" cy="432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03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5F412-4210-4ABF-98D5-5CA8878B758D}"/>
              </a:ext>
            </a:extLst>
          </p:cNvPr>
          <p:cNvSpPr txBox="1"/>
          <p:nvPr/>
        </p:nvSpPr>
        <p:spPr>
          <a:xfrm>
            <a:off x="4822061" y="891736"/>
            <a:ext cx="2547878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400"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Conceptual Model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ADA43D-A553-4D06-984E-7E51ABD8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148" y="1553484"/>
            <a:ext cx="5887704" cy="485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64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4C9F44-E47E-4B5E-8DDB-45723998CA25}"/>
              </a:ext>
            </a:extLst>
          </p:cNvPr>
          <p:cNvSpPr txBox="1"/>
          <p:nvPr/>
        </p:nvSpPr>
        <p:spPr>
          <a:xfrm>
            <a:off x="5139360" y="3198168"/>
            <a:ext cx="1913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3 weeks ago</a:t>
            </a:r>
            <a:endParaRPr lang="ko-KR" altLang="en-US" sz="2400" dirty="0">
              <a:latin typeface="Adobe 명조 Std M" panose="02020600000000000000" pitchFamily="18" charset="-127"/>
              <a:ea typeface="Adobe 명조 Std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963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9F4571-A8A7-4C18-94AF-E69DA41A9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630" y="1525987"/>
            <a:ext cx="8463064" cy="47239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B1196C-0EE4-4196-811E-68BE2B8ECA18}"/>
              </a:ext>
            </a:extLst>
          </p:cNvPr>
          <p:cNvSpPr txBox="1"/>
          <p:nvPr/>
        </p:nvSpPr>
        <p:spPr>
          <a:xfrm>
            <a:off x="5045071" y="883248"/>
            <a:ext cx="2101858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400"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기능 품질 매핑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3664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5F412-4210-4ABF-98D5-5CA8878B758D}"/>
              </a:ext>
            </a:extLst>
          </p:cNvPr>
          <p:cNvSpPr txBox="1"/>
          <p:nvPr/>
        </p:nvSpPr>
        <p:spPr>
          <a:xfrm>
            <a:off x="4285023" y="831669"/>
            <a:ext cx="3621954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400"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Initial Skeleton Architecture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BA2EC7-7762-428F-AAE9-88E147D88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162" y="1393183"/>
            <a:ext cx="42576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249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5F412-4210-4ABF-98D5-5CA8878B758D}"/>
              </a:ext>
            </a:extLst>
          </p:cNvPr>
          <p:cNvSpPr txBox="1"/>
          <p:nvPr/>
        </p:nvSpPr>
        <p:spPr>
          <a:xfrm>
            <a:off x="3149392" y="667587"/>
            <a:ext cx="5893216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400"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High-Level Candidate Skeleton Architecture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2161050-FDEE-4CFF-B528-C149241CB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217" y="1318606"/>
            <a:ext cx="6923955" cy="518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285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3DFC156-2EC5-4B59-BCF2-542E3B3D49F7}"/>
              </a:ext>
            </a:extLst>
          </p:cNvPr>
          <p:cNvSpPr/>
          <p:nvPr/>
        </p:nvSpPr>
        <p:spPr>
          <a:xfrm>
            <a:off x="4651213" y="515252"/>
            <a:ext cx="2889574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Deployment</a:t>
            </a:r>
            <a:r>
              <a:rPr lang="ko-KR" altLang="en-US" sz="2400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Diagram</a:t>
            </a:r>
            <a:endParaRPr lang="ko-KR" altLang="en-US" sz="2400" dirty="0">
              <a:solidFill>
                <a:schemeClr val="bg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68428C-7EBD-4305-A011-7AC1BA5A6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07" y="1374068"/>
            <a:ext cx="10815176" cy="514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542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CDBC69-B8D5-4681-9553-D3E7D4CC6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33" y="255095"/>
            <a:ext cx="8284214" cy="646108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8D5B405-F266-45BA-80CE-7DFC972F4DCC}"/>
              </a:ext>
            </a:extLst>
          </p:cNvPr>
          <p:cNvSpPr/>
          <p:nvPr/>
        </p:nvSpPr>
        <p:spPr>
          <a:xfrm>
            <a:off x="7340837" y="1643660"/>
            <a:ext cx="2062873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Class</a:t>
            </a:r>
            <a:r>
              <a:rPr lang="ko-KR" altLang="en-US" sz="2400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Diagram</a:t>
            </a:r>
            <a:endParaRPr lang="ko-KR" altLang="en-US" sz="2400" dirty="0">
              <a:solidFill>
                <a:schemeClr val="bg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69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C34F541-3BC0-46E0-8196-78013B595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029" y="1459684"/>
            <a:ext cx="7391238" cy="3824648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96856887-B1B1-4BB2-8079-BAA0C4AADE2B}"/>
              </a:ext>
            </a:extLst>
          </p:cNvPr>
          <p:cNvGrpSpPr/>
          <p:nvPr/>
        </p:nvGrpSpPr>
        <p:grpSpPr>
          <a:xfrm>
            <a:off x="1030732" y="412596"/>
            <a:ext cx="8157873" cy="6211228"/>
            <a:chOff x="1030732" y="412596"/>
            <a:chExt cx="8157873" cy="621122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51F2C34-4F78-49A7-8515-2F375F72A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732" y="412596"/>
              <a:ext cx="8157873" cy="6211228"/>
            </a:xfrm>
            <a:prstGeom prst="rect">
              <a:avLst/>
            </a:prstGeom>
          </p:spPr>
        </p:pic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917D37F5-445E-4A07-9343-9B2AC37A28CA}"/>
                </a:ext>
              </a:extLst>
            </p:cNvPr>
            <p:cNvGrpSpPr/>
            <p:nvPr/>
          </p:nvGrpSpPr>
          <p:grpSpPr>
            <a:xfrm>
              <a:off x="3031950" y="1684194"/>
              <a:ext cx="4275846" cy="3456000"/>
              <a:chOff x="3031950" y="1684194"/>
              <a:chExt cx="4275846" cy="3456000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AD91503C-6FD7-4471-8247-2456519B3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4938" y="1684194"/>
                <a:ext cx="4242858" cy="3456000"/>
              </a:xfrm>
              <a:prstGeom prst="rect">
                <a:avLst/>
              </a:prstGeom>
            </p:spPr>
          </p:pic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34652D7-A04D-4BAD-BCE6-772703C01C44}"/>
                  </a:ext>
                </a:extLst>
              </p:cNvPr>
              <p:cNvSpPr/>
              <p:nvPr/>
            </p:nvSpPr>
            <p:spPr>
              <a:xfrm>
                <a:off x="3031950" y="1845387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6417556-28FD-4F63-9EE1-DC56DD3DD718}"/>
                  </a:ext>
                </a:extLst>
              </p:cNvPr>
              <p:cNvSpPr/>
              <p:nvPr/>
            </p:nvSpPr>
            <p:spPr>
              <a:xfrm>
                <a:off x="3031950" y="2330019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AF1CDD-0B6C-4D7B-BDDD-EF2A229E204C}"/>
                  </a:ext>
                </a:extLst>
              </p:cNvPr>
              <p:cNvSpPr/>
              <p:nvPr/>
            </p:nvSpPr>
            <p:spPr>
              <a:xfrm>
                <a:off x="3031950" y="3034107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51641E5-0D3F-43A7-A986-E1073496251B}"/>
                  </a:ext>
                </a:extLst>
              </p:cNvPr>
              <p:cNvSpPr/>
              <p:nvPr/>
            </p:nvSpPr>
            <p:spPr>
              <a:xfrm>
                <a:off x="3031950" y="3749346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DF0C857-E8B3-4EF0-8FED-44EF9F081D32}"/>
                  </a:ext>
                </a:extLst>
              </p:cNvPr>
              <p:cNvSpPr/>
              <p:nvPr/>
            </p:nvSpPr>
            <p:spPr>
              <a:xfrm>
                <a:off x="3031950" y="4460571"/>
                <a:ext cx="223446" cy="2234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2291897-16DD-451D-B258-D4F5AFE4DA6F}"/>
                </a:ext>
              </a:extLst>
            </p:cNvPr>
            <p:cNvSpPr txBox="1"/>
            <p:nvPr/>
          </p:nvSpPr>
          <p:spPr>
            <a:xfrm>
              <a:off x="3256156" y="850313"/>
              <a:ext cx="35076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a장미다방" panose="02020600000000000000" pitchFamily="18" charset="-127"/>
                  <a:ea typeface="a장미다방" panose="02020600000000000000" pitchFamily="18" charset="-127"/>
                </a:rPr>
                <a:t>Check List</a:t>
              </a:r>
              <a:endParaRPr lang="ko-KR" altLang="en-US" sz="4400" dirty="0"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966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0.08034 -0.00231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223236-EBD8-4069-A887-B0187811F6C7}"/>
              </a:ext>
            </a:extLst>
          </p:cNvPr>
          <p:cNvSpPr txBox="1"/>
          <p:nvPr/>
        </p:nvSpPr>
        <p:spPr>
          <a:xfrm>
            <a:off x="4150596" y="3178629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시스템에 </a:t>
            </a:r>
            <a:r>
              <a:rPr lang="ko-KR" altLang="en-US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내장</a:t>
            </a:r>
            <a:r>
              <a:rPr lang="ko-KR" altLang="en-US" spc="-15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되어 있는 </a:t>
            </a:r>
            <a:r>
              <a:rPr lang="ko-KR" altLang="en-US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기본 메뉴들</a:t>
            </a:r>
            <a:r>
              <a:rPr lang="ko-KR" altLang="en-US" spc="-15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입니다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4E56647-E59A-40EA-99CD-F92F1D1C986C}"/>
              </a:ext>
            </a:extLst>
          </p:cNvPr>
          <p:cNvGrpSpPr/>
          <p:nvPr/>
        </p:nvGrpSpPr>
        <p:grpSpPr>
          <a:xfrm>
            <a:off x="6142300" y="2987040"/>
            <a:ext cx="1451244" cy="788046"/>
            <a:chOff x="401320" y="2033451"/>
            <a:chExt cx="3048000" cy="121049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5D1B614-AFFC-4FFC-96F8-00746E88762C}"/>
                </a:ext>
              </a:extLst>
            </p:cNvPr>
            <p:cNvSpPr/>
            <p:nvPr/>
          </p:nvSpPr>
          <p:spPr>
            <a:xfrm>
              <a:off x="523240" y="2111829"/>
              <a:ext cx="2734491" cy="10798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7560B98-6462-4C3B-A2DF-03CA1D25275A}"/>
                </a:ext>
              </a:extLst>
            </p:cNvPr>
            <p:cNvSpPr/>
            <p:nvPr/>
          </p:nvSpPr>
          <p:spPr>
            <a:xfrm>
              <a:off x="436155" y="2042160"/>
              <a:ext cx="2734491" cy="10798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F8A48BD-B175-463C-9B98-9E2DBE7085FB}"/>
                </a:ext>
              </a:extLst>
            </p:cNvPr>
            <p:cNvSpPr/>
            <p:nvPr/>
          </p:nvSpPr>
          <p:spPr>
            <a:xfrm>
              <a:off x="645160" y="2155371"/>
              <a:ext cx="2734491" cy="10798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080DD1F-B2A4-4147-9E7B-06E35E5E435A}"/>
                </a:ext>
              </a:extLst>
            </p:cNvPr>
            <p:cNvSpPr/>
            <p:nvPr/>
          </p:nvSpPr>
          <p:spPr>
            <a:xfrm>
              <a:off x="488406" y="2042885"/>
              <a:ext cx="2734491" cy="10798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B56815B-EFB2-46B5-A4DF-C1AA6F8E362A}"/>
                </a:ext>
              </a:extLst>
            </p:cNvPr>
            <p:cNvSpPr/>
            <p:nvPr/>
          </p:nvSpPr>
          <p:spPr>
            <a:xfrm>
              <a:off x="592909" y="2033451"/>
              <a:ext cx="2734491" cy="10798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8DFF4E1-09C4-45EF-9BB5-915CE420C862}"/>
                </a:ext>
              </a:extLst>
            </p:cNvPr>
            <p:cNvSpPr/>
            <p:nvPr/>
          </p:nvSpPr>
          <p:spPr>
            <a:xfrm>
              <a:off x="453572" y="2085702"/>
              <a:ext cx="2734491" cy="10798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2EAA720-7689-417C-B1AD-C98DCC322519}"/>
                </a:ext>
              </a:extLst>
            </p:cNvPr>
            <p:cNvSpPr/>
            <p:nvPr/>
          </p:nvSpPr>
          <p:spPr>
            <a:xfrm>
              <a:off x="549366" y="2164079"/>
              <a:ext cx="2734491" cy="10798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6820EF4-D0D6-4A00-B757-DAB327A833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737" y="2843349"/>
              <a:ext cx="3030583" cy="783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8A4A858-C740-4CC9-8E1B-BDD980CCE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320" y="2895600"/>
              <a:ext cx="3030583" cy="1055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447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925DC56-26C4-4493-B204-707FDFAE2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000" y="-2387600"/>
            <a:ext cx="18542000" cy="18542000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2EE80E-F512-4925-A121-77965C59926D}"/>
              </a:ext>
            </a:extLst>
          </p:cNvPr>
          <p:cNvGrpSpPr/>
          <p:nvPr/>
        </p:nvGrpSpPr>
        <p:grpSpPr>
          <a:xfrm>
            <a:off x="8309807" y="3197174"/>
            <a:ext cx="2748407" cy="2662855"/>
            <a:chOff x="8497586" y="3723643"/>
            <a:chExt cx="2748407" cy="266285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2F8AECE-6E36-4280-B9BA-A083E528A948}"/>
                </a:ext>
              </a:extLst>
            </p:cNvPr>
            <p:cNvGrpSpPr/>
            <p:nvPr/>
          </p:nvGrpSpPr>
          <p:grpSpPr>
            <a:xfrm>
              <a:off x="9202375" y="5806259"/>
              <a:ext cx="1338828" cy="580239"/>
              <a:chOff x="9202376" y="3756077"/>
              <a:chExt cx="1338828" cy="580239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A72ED91-6B73-4C15-BBC8-5EAEB60E9ACA}"/>
                  </a:ext>
                </a:extLst>
              </p:cNvPr>
              <p:cNvSpPr/>
              <p:nvPr/>
            </p:nvSpPr>
            <p:spPr>
              <a:xfrm>
                <a:off x="9202376" y="3756077"/>
                <a:ext cx="13388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dirty="0">
                    <a:solidFill>
                      <a:srgbClr val="00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おや</a:t>
                </a:r>
                <a:r>
                  <a:rPr lang="ja-JP" altLang="en-US" dirty="0"/>
                  <a:t>こどん</a:t>
                </a:r>
                <a:endParaRPr lang="ko-KR" alt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B283C96-D591-4EB3-9C29-2A0276BCB3F3}"/>
                  </a:ext>
                </a:extLst>
              </p:cNvPr>
              <p:cNvSpPr txBox="1"/>
              <p:nvPr/>
            </p:nvSpPr>
            <p:spPr>
              <a:xfrm>
                <a:off x="9396340" y="4028539"/>
                <a:ext cx="9509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[</a:t>
                </a:r>
                <a:r>
                  <a:rPr lang="ko-KR" altLang="en-US" sz="1400" dirty="0" err="1"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오야코동</a:t>
                </a:r>
                <a:r>
                  <a:rPr lang="en-US" altLang="ko-KR" sz="1400" dirty="0"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]</a:t>
                </a:r>
                <a:endParaRPr lang="ko-KR" altLang="en-US" sz="1400" dirty="0"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858E93B-55DE-4B13-ADE5-1BC5A2BBA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7586" y="3723643"/>
              <a:ext cx="2748407" cy="2111693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4F49E28-605C-436F-9FEC-2B578BDF2F1F}"/>
              </a:ext>
            </a:extLst>
          </p:cNvPr>
          <p:cNvGrpSpPr/>
          <p:nvPr/>
        </p:nvGrpSpPr>
        <p:grpSpPr>
          <a:xfrm>
            <a:off x="4635976" y="3275414"/>
            <a:ext cx="2812015" cy="2532560"/>
            <a:chOff x="4756246" y="3853938"/>
            <a:chExt cx="2812015" cy="253256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3924C8A-F7F1-48DF-946F-343AB629C290}"/>
                </a:ext>
              </a:extLst>
            </p:cNvPr>
            <p:cNvGrpSpPr/>
            <p:nvPr/>
          </p:nvGrpSpPr>
          <p:grpSpPr>
            <a:xfrm>
              <a:off x="5680758" y="5805639"/>
              <a:ext cx="1107996" cy="580859"/>
              <a:chOff x="5772548" y="3755457"/>
              <a:chExt cx="1107996" cy="580859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632F1BC-D0E3-4202-B51D-8F134060252A}"/>
                  </a:ext>
                </a:extLst>
              </p:cNvPr>
              <p:cNvSpPr/>
              <p:nvPr/>
            </p:nvSpPr>
            <p:spPr>
              <a:xfrm>
                <a:off x="5772548" y="3755457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dirty="0"/>
                  <a:t>カツどん</a:t>
                </a:r>
                <a:endParaRPr lang="ko-KR" alt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9885C5-88AB-4610-94BC-4F361BF7C2F7}"/>
                  </a:ext>
                </a:extLst>
              </p:cNvPr>
              <p:cNvSpPr txBox="1"/>
              <p:nvPr/>
            </p:nvSpPr>
            <p:spPr>
              <a:xfrm>
                <a:off x="5933650" y="4028539"/>
                <a:ext cx="78579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[</a:t>
                </a:r>
                <a:r>
                  <a:rPr lang="ko-KR" altLang="en-US" sz="1400" dirty="0" err="1"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카츠동</a:t>
                </a:r>
                <a:r>
                  <a:rPr lang="en-US" altLang="ko-KR" sz="1400" dirty="0"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]</a:t>
                </a:r>
                <a:endParaRPr lang="ko-KR" altLang="en-US" sz="1400" dirty="0"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F13DF58-B7C1-435F-9C4B-7C1984F942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4086" y1="50751" x2="17692" y2="57308"/>
                          <a14:foregroundMark x1="89286" y1="48462" x2="89231" y2="49231"/>
                          <a14:foregroundMark x1="89615" y1="43846" x2="89286" y2="48462"/>
                          <a14:foregroundMark x1="84231" y1="60000" x2="84231" y2="60000"/>
                          <a14:foregroundMark x1="11538" y1="41538" x2="13462" y2="48077"/>
                          <a14:backgroundMark x1="90000" y1="50000" x2="90000" y2="50000"/>
                          <a14:backgroundMark x1="90000" y1="49231" x2="90000" y2="49231"/>
                          <a14:backgroundMark x1="90000" y1="48462" x2="90000" y2="48462"/>
                          <a14:backgroundMark x1="89615" y1="50000" x2="89615" y2="50000"/>
                          <a14:backgroundMark x1="85000" y1="60769" x2="85000" y2="60769"/>
                          <a14:backgroundMark x1="11923" y1="50385" x2="11626" y2="48602"/>
                          <a14:backgroundMark x1="11713" y1="48577" x2="12308" y2="51154"/>
                          <a14:backgroundMark x1="10000" y1="41154" x2="10179" y2="419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01" b="16592"/>
            <a:stretch/>
          </p:blipFill>
          <p:spPr>
            <a:xfrm>
              <a:off x="4756246" y="3853938"/>
              <a:ext cx="2812015" cy="1951745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50D760B-C312-4800-8469-F05538800A3B}"/>
              </a:ext>
            </a:extLst>
          </p:cNvPr>
          <p:cNvGrpSpPr/>
          <p:nvPr/>
        </p:nvGrpSpPr>
        <p:grpSpPr>
          <a:xfrm>
            <a:off x="1364508" y="3148085"/>
            <a:ext cx="2381250" cy="2661258"/>
            <a:chOff x="1590677" y="3725240"/>
            <a:chExt cx="2381250" cy="2661258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500EBCA9-10A3-40A0-B8EA-80E4858EF96A}"/>
                </a:ext>
              </a:extLst>
            </p:cNvPr>
            <p:cNvGrpSpPr/>
            <p:nvPr/>
          </p:nvGrpSpPr>
          <p:grpSpPr>
            <a:xfrm>
              <a:off x="2111888" y="5805639"/>
              <a:ext cx="1338828" cy="580859"/>
              <a:chOff x="2111888" y="3755457"/>
              <a:chExt cx="1338828" cy="580859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CD34C94-D8FE-499A-AAA7-94797008425E}"/>
                  </a:ext>
                </a:extLst>
              </p:cNvPr>
              <p:cNvSpPr/>
              <p:nvPr/>
            </p:nvSpPr>
            <p:spPr>
              <a:xfrm>
                <a:off x="2111888" y="3755457"/>
                <a:ext cx="13388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ぎゅうどん</a:t>
                </a:r>
                <a:endParaRPr lang="ko-KR" alt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CF09F9-083A-41ED-839A-2E5129A6825A}"/>
                  </a:ext>
                </a:extLst>
              </p:cNvPr>
              <p:cNvSpPr txBox="1"/>
              <p:nvPr/>
            </p:nvSpPr>
            <p:spPr>
              <a:xfrm>
                <a:off x="2470961" y="4028539"/>
                <a:ext cx="6206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[</a:t>
                </a:r>
                <a:r>
                  <a:rPr lang="ko-KR" altLang="en-US" sz="1400" dirty="0"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규동</a:t>
                </a:r>
                <a:r>
                  <a:rPr lang="en-US" altLang="ko-KR" sz="1400" dirty="0"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]</a:t>
                </a:r>
                <a:endParaRPr lang="ko-KR" altLang="en-US" sz="1400" dirty="0"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65462A6-BFEC-4C94-9449-3394F7E87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74" b="4779"/>
            <a:stretch/>
          </p:blipFill>
          <p:spPr>
            <a:xfrm>
              <a:off x="1590677" y="3725240"/>
              <a:ext cx="2381250" cy="2108499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915D59F-125E-44CF-BDFC-93FDDABE2684}"/>
              </a:ext>
            </a:extLst>
          </p:cNvPr>
          <p:cNvGrpSpPr/>
          <p:nvPr/>
        </p:nvGrpSpPr>
        <p:grpSpPr>
          <a:xfrm>
            <a:off x="1173018" y="534674"/>
            <a:ext cx="3159537" cy="2136665"/>
            <a:chOff x="1445394" y="1618227"/>
            <a:chExt cx="3159537" cy="213666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1C2B052-B0E3-4C13-92A1-4AE1E67DC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8" t="13292" r="6117" b="27215"/>
            <a:stretch/>
          </p:blipFill>
          <p:spPr>
            <a:xfrm>
              <a:off x="1445394" y="1618227"/>
              <a:ext cx="3159537" cy="213666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F75B0B-5DB7-4857-A423-559DCAEBC688}"/>
                </a:ext>
              </a:extLst>
            </p:cNvPr>
            <p:cNvSpPr txBox="1"/>
            <p:nvPr/>
          </p:nvSpPr>
          <p:spPr>
            <a:xfrm>
              <a:off x="2541070" y="232931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BEEF</a:t>
              </a:r>
              <a:endParaRPr lang="ko-KR" altLang="en-US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5FAEBC5-6142-4644-8827-41E7C49436E8}"/>
              </a:ext>
            </a:extLst>
          </p:cNvPr>
          <p:cNvGrpSpPr/>
          <p:nvPr/>
        </p:nvGrpSpPr>
        <p:grpSpPr>
          <a:xfrm>
            <a:off x="4458248" y="823854"/>
            <a:ext cx="3541764" cy="1847485"/>
            <a:chOff x="4648283" y="1763028"/>
            <a:chExt cx="3541764" cy="184748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EF115EE-8836-4150-8E84-6222FBEA1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11" t="22016" r="10043" b="35970"/>
            <a:stretch/>
          </p:blipFill>
          <p:spPr>
            <a:xfrm>
              <a:off x="4648283" y="1763028"/>
              <a:ext cx="3541764" cy="184748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C790ADA-378F-4880-97DE-1BB258E7AA64}"/>
                </a:ext>
              </a:extLst>
            </p:cNvPr>
            <p:cNvSpPr txBox="1"/>
            <p:nvPr/>
          </p:nvSpPr>
          <p:spPr>
            <a:xfrm>
              <a:off x="5938788" y="2319690"/>
              <a:ext cx="777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PORK</a:t>
              </a:r>
              <a:endParaRPr lang="ko-KR" altLang="en-US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786E83F-80C8-4811-8C9E-E457FA33D3DE}"/>
              </a:ext>
            </a:extLst>
          </p:cNvPr>
          <p:cNvGrpSpPr/>
          <p:nvPr/>
        </p:nvGrpSpPr>
        <p:grpSpPr>
          <a:xfrm>
            <a:off x="8648258" y="507550"/>
            <a:ext cx="1905802" cy="2158466"/>
            <a:chOff x="8840804" y="1509799"/>
            <a:chExt cx="1905802" cy="215846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24AAAA1-1D76-4F3E-84DF-353ECCE58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1" t="2692" r="14445" b="16824"/>
            <a:stretch/>
          </p:blipFill>
          <p:spPr>
            <a:xfrm>
              <a:off x="8840804" y="1509799"/>
              <a:ext cx="1905802" cy="215846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71A8D7-FB1A-4EC8-8662-268D3E76E4AF}"/>
                </a:ext>
              </a:extLst>
            </p:cNvPr>
            <p:cNvSpPr txBox="1"/>
            <p:nvPr/>
          </p:nvSpPr>
          <p:spPr>
            <a:xfrm>
              <a:off x="9211378" y="2435192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CHICKEN</a:t>
              </a:r>
              <a:endParaRPr lang="ko-KR" altLang="en-US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1F1765D-4BA0-4277-AF91-F1281E4B94DF}"/>
              </a:ext>
            </a:extLst>
          </p:cNvPr>
          <p:cNvSpPr txBox="1"/>
          <p:nvPr/>
        </p:nvSpPr>
        <p:spPr>
          <a:xfrm>
            <a:off x="3257723" y="1577889"/>
            <a:ext cx="56765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a장미다방" panose="02020600000000000000" pitchFamily="18" charset="-127"/>
                <a:ea typeface="a장미다방" panose="02020600000000000000" pitchFamily="18" charset="-127"/>
              </a:rPr>
              <a:t>OUR RICE MENU</a:t>
            </a:r>
            <a:endParaRPr lang="ko-KR" altLang="en-US" sz="4800" dirty="0"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BAD3E8-3D4F-4E20-9B99-00F14FC964E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9" b="17730"/>
          <a:stretch/>
        </p:blipFill>
        <p:spPr>
          <a:xfrm>
            <a:off x="1092868" y="3293894"/>
            <a:ext cx="3349144" cy="256613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00C2874-C004-4229-850A-87E6AD10C46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9" b="17730"/>
          <a:stretch/>
        </p:blipFill>
        <p:spPr>
          <a:xfrm>
            <a:off x="4672647" y="3293894"/>
            <a:ext cx="3349144" cy="256613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CDC56A7-4899-4B47-AA09-C6E92346B9E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9" b="17730"/>
          <a:stretch/>
        </p:blipFill>
        <p:spPr>
          <a:xfrm>
            <a:off x="8252426" y="3293894"/>
            <a:ext cx="3349144" cy="25661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17CB5A-6990-4EE0-97F0-E0CD1954377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1" b="24483"/>
          <a:stretch/>
        </p:blipFill>
        <p:spPr>
          <a:xfrm>
            <a:off x="8648237" y="1860252"/>
            <a:ext cx="2305108" cy="1474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C9A749-7C67-4500-B31A-70CD3B0817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68669" y="2162234"/>
            <a:ext cx="2761289" cy="11439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C971A5-608D-478F-92EF-893AE799D3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14" y="2078307"/>
            <a:ext cx="2944238" cy="129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29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8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6 L -1.25E-6 0.15115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1481 L 4.79167E-6 0.09954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11111E-6 L 2.70833E-6 0.12315 " pathEditMode="relative" rAng="0" ptsTypes="AA">
                                      <p:cBhvr>
                                        <p:cTn id="2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3.125E-6 0.09908 " pathEditMode="relative" rAng="0" ptsTypes="AA">
                                      <p:cBhvr>
                                        <p:cTn id="3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77556E-17 L 0 0.11921 " pathEditMode="relative" rAng="0" ptsTypes="AA">
                                      <p:cBhvr>
                                        <p:cTn id="50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"/>
                            </p:stCondLst>
                            <p:childTnLst>
                              <p:par>
                                <p:cTn id="5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L 3.75E-6 0.09699 " pathEditMode="relative" rAng="0" ptsTypes="AA">
                                      <p:cBhvr>
                                        <p:cTn id="5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 vol="45000"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689724DE-8432-4EED-B43F-79CB595056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89"/>
          <a:stretch/>
        </p:blipFill>
        <p:spPr>
          <a:xfrm>
            <a:off x="7890770" y="3430430"/>
            <a:ext cx="3473190" cy="193495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639FBBF-00EA-442A-8994-13A81A7A2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000" y="-2387600"/>
            <a:ext cx="18542000" cy="1854200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47207E3D-78A9-43AC-AD09-8622ACEC396B}"/>
              </a:ext>
            </a:extLst>
          </p:cNvPr>
          <p:cNvGrpSpPr/>
          <p:nvPr/>
        </p:nvGrpSpPr>
        <p:grpSpPr>
          <a:xfrm>
            <a:off x="901700" y="3016249"/>
            <a:ext cx="3213100" cy="3068066"/>
            <a:chOff x="901700" y="3016249"/>
            <a:chExt cx="3213100" cy="306806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AAB54E2-5763-4C44-A091-C354AE952685}"/>
                </a:ext>
              </a:extLst>
            </p:cNvPr>
            <p:cNvGrpSpPr/>
            <p:nvPr/>
          </p:nvGrpSpPr>
          <p:grpSpPr>
            <a:xfrm>
              <a:off x="1435742" y="5503456"/>
              <a:ext cx="2326278" cy="580859"/>
              <a:chOff x="1451470" y="3344819"/>
              <a:chExt cx="2326278" cy="580859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EF166CB-EED2-494A-BD9E-16C30C15818F}"/>
                  </a:ext>
                </a:extLst>
              </p:cNvPr>
              <p:cNvSpPr/>
              <p:nvPr/>
            </p:nvSpPr>
            <p:spPr>
              <a:xfrm>
                <a:off x="1451470" y="3344819"/>
                <a:ext cx="2326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dirty="0"/>
                  <a:t>とうきょう</a:t>
                </a:r>
                <a:r>
                  <a:rPr lang="ja-JP" altLang="en-US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ja-JP" altLang="en-US" dirty="0"/>
                  <a:t>ラーメン</a:t>
                </a:r>
                <a:endParaRPr lang="ko-KR" alt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7B5193-C5FE-42A9-B340-A8A51BE32E3D}"/>
                  </a:ext>
                </a:extLst>
              </p:cNvPr>
              <p:cNvSpPr txBox="1"/>
              <p:nvPr/>
            </p:nvSpPr>
            <p:spPr>
              <a:xfrm>
                <a:off x="2107900" y="3617901"/>
                <a:ext cx="10134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[</a:t>
                </a:r>
                <a:r>
                  <a:rPr lang="ko-KR" altLang="en-US" sz="1400" dirty="0"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도쿄 라멘</a:t>
                </a:r>
                <a:r>
                  <a:rPr lang="en-US" altLang="ko-KR" sz="1400" dirty="0"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]</a:t>
                </a:r>
                <a:endParaRPr lang="ko-KR" altLang="en-US" sz="1400" dirty="0"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DEFA1CD-2E58-48F1-9271-83703787D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700" y="3016249"/>
              <a:ext cx="3213100" cy="2677583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2B07898-0E1B-4D34-B08F-1B17DDC24673}"/>
              </a:ext>
            </a:extLst>
          </p:cNvPr>
          <p:cNvGrpSpPr/>
          <p:nvPr/>
        </p:nvGrpSpPr>
        <p:grpSpPr>
          <a:xfrm>
            <a:off x="4374724" y="3160936"/>
            <a:ext cx="3473876" cy="2923379"/>
            <a:chOff x="4374724" y="3160936"/>
            <a:chExt cx="3473876" cy="292337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DC6092E-D7E3-48F3-BCAA-11B0953CA323}"/>
                </a:ext>
              </a:extLst>
            </p:cNvPr>
            <p:cNvGrpSpPr/>
            <p:nvPr/>
          </p:nvGrpSpPr>
          <p:grpSpPr>
            <a:xfrm>
              <a:off x="5082503" y="5503456"/>
              <a:ext cx="2084225" cy="580859"/>
              <a:chOff x="4921489" y="3344819"/>
              <a:chExt cx="2084225" cy="58085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9B663C2-C72F-4A7B-9B3C-3C764EDEA5BF}"/>
                  </a:ext>
                </a:extLst>
              </p:cNvPr>
              <p:cNvSpPr/>
              <p:nvPr/>
            </p:nvSpPr>
            <p:spPr>
              <a:xfrm>
                <a:off x="4921489" y="3344819"/>
                <a:ext cx="20842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dirty="0">
                    <a:latin typeface="Apple SD Gothic Neo"/>
                  </a:rPr>
                  <a:t>ながさき </a:t>
                </a:r>
                <a:r>
                  <a:rPr lang="ja-JP" altLang="en-US" dirty="0"/>
                  <a:t>ラーメン</a:t>
                </a:r>
                <a:endParaRPr lang="ko-KR" alt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D9CACA-9D21-4CD2-BCA7-678D6ADDE0EB}"/>
                  </a:ext>
                </a:extLst>
              </p:cNvPr>
              <p:cNvSpPr txBox="1"/>
              <p:nvPr/>
            </p:nvSpPr>
            <p:spPr>
              <a:xfrm>
                <a:off x="5291782" y="3617901"/>
                <a:ext cx="13436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[</a:t>
                </a:r>
                <a:r>
                  <a:rPr lang="ko-KR" altLang="en-US" sz="1400" dirty="0"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나가사키 라멘</a:t>
                </a:r>
                <a:r>
                  <a:rPr lang="en-US" altLang="ko-KR" sz="1400" dirty="0"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]</a:t>
                </a:r>
                <a:endParaRPr lang="ko-KR" altLang="en-US" sz="1400" dirty="0"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042D8A2A-58E5-4BC9-B96F-4EDF76B34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724" y="3160936"/>
              <a:ext cx="3473876" cy="2322435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9110066-DDEA-4C2E-B447-7CC1E90B2201}"/>
              </a:ext>
            </a:extLst>
          </p:cNvPr>
          <p:cNvGrpSpPr/>
          <p:nvPr/>
        </p:nvGrpSpPr>
        <p:grpSpPr>
          <a:xfrm>
            <a:off x="8023922" y="2948568"/>
            <a:ext cx="3205356" cy="3135747"/>
            <a:chOff x="7998522" y="2948568"/>
            <a:chExt cx="3205356" cy="3135747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BAA6295-935F-4E74-BA31-D8773D5D42D5}"/>
                </a:ext>
              </a:extLst>
            </p:cNvPr>
            <p:cNvGrpSpPr/>
            <p:nvPr/>
          </p:nvGrpSpPr>
          <p:grpSpPr>
            <a:xfrm>
              <a:off x="8397586" y="5503456"/>
              <a:ext cx="2545890" cy="580859"/>
              <a:chOff x="7457911" y="3344819"/>
              <a:chExt cx="2545890" cy="580859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A471266-AEF8-46A7-9864-94EAA46AA56B}"/>
                  </a:ext>
                </a:extLst>
              </p:cNvPr>
              <p:cNvSpPr/>
              <p:nvPr/>
            </p:nvSpPr>
            <p:spPr>
              <a:xfrm>
                <a:off x="7457911" y="3344819"/>
                <a:ext cx="25458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dirty="0"/>
                  <a:t>ほっかいどう</a:t>
                </a:r>
                <a:r>
                  <a:rPr lang="ko-KR" altLang="en-US" dirty="0">
                    <a:solidFill>
                      <a:srgbClr val="545454"/>
                    </a:solidFill>
                    <a:latin typeface="Apple SD Gothic Neo"/>
                  </a:rPr>
                  <a:t> </a:t>
                </a:r>
                <a:r>
                  <a:rPr lang="ja-JP" altLang="en-US" dirty="0"/>
                  <a:t>ラーメン</a:t>
                </a:r>
                <a:endParaRPr lang="ko-KR" altLang="en-US" dirty="0">
                  <a:solidFill>
                    <a:srgbClr val="545454"/>
                  </a:solidFill>
                  <a:latin typeface="Apple SD Gothic Neo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379F07-5CA1-453E-9333-48ECC8D02882}"/>
                  </a:ext>
                </a:extLst>
              </p:cNvPr>
              <p:cNvSpPr txBox="1"/>
              <p:nvPr/>
            </p:nvSpPr>
            <p:spPr>
              <a:xfrm>
                <a:off x="8059037" y="3617901"/>
                <a:ext cx="13436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[</a:t>
                </a:r>
                <a:r>
                  <a:rPr lang="ko-KR" altLang="en-US" sz="1400" dirty="0"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홋카이도 라멘</a:t>
                </a:r>
                <a:r>
                  <a:rPr lang="en-US" altLang="ko-KR" sz="1400" dirty="0"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]</a:t>
                </a:r>
                <a:endParaRPr lang="ko-KR" altLang="en-US" sz="1400" dirty="0"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894A4A37-D886-4D54-B2A0-12C2A11C2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8522" y="2948568"/>
              <a:ext cx="3205356" cy="267113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C293F9C-F806-42B4-A3C4-A6D5C2136DFA}"/>
              </a:ext>
            </a:extLst>
          </p:cNvPr>
          <p:cNvSpPr txBox="1"/>
          <p:nvPr/>
        </p:nvSpPr>
        <p:spPr>
          <a:xfrm>
            <a:off x="2275715" y="72593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닭뼈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7BFDC4-B15F-42E1-A69D-33FD5233B4DB}"/>
              </a:ext>
            </a:extLst>
          </p:cNvPr>
          <p:cNvSpPr txBox="1"/>
          <p:nvPr/>
        </p:nvSpPr>
        <p:spPr>
          <a:xfrm>
            <a:off x="9180033" y="72593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미소라멘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B23971-E6FB-479A-B429-8FE7AA16A77D}"/>
              </a:ext>
            </a:extLst>
          </p:cNvPr>
          <p:cNvSpPr txBox="1"/>
          <p:nvPr/>
        </p:nvSpPr>
        <p:spPr>
          <a:xfrm>
            <a:off x="4815715" y="7120865"/>
            <a:ext cx="3071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돼지고기로 우린 육수에</a:t>
            </a:r>
            <a:endParaRPr lang="en-US" altLang="ko-KR" dirty="0"/>
          </a:p>
          <a:p>
            <a:r>
              <a:rPr lang="ko-KR" altLang="en-US" dirty="0"/>
              <a:t>면과 돼지고기</a:t>
            </a:r>
            <a:r>
              <a:rPr lang="en-US" altLang="ko-KR" dirty="0"/>
              <a:t>, </a:t>
            </a:r>
            <a:r>
              <a:rPr lang="ko-KR" altLang="en-US" dirty="0"/>
              <a:t>어패류</a:t>
            </a:r>
            <a:r>
              <a:rPr lang="en-US" altLang="ko-KR" dirty="0"/>
              <a:t>, </a:t>
            </a:r>
            <a:r>
              <a:rPr lang="ko-KR" altLang="en-US" dirty="0"/>
              <a:t>채소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16DF1-7521-4F9B-9DC8-2402CE5EA191}"/>
              </a:ext>
            </a:extLst>
          </p:cNvPr>
          <p:cNvSpPr txBox="1"/>
          <p:nvPr/>
        </p:nvSpPr>
        <p:spPr>
          <a:xfrm>
            <a:off x="3521413" y="-3326860"/>
            <a:ext cx="346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면발 굵기</a:t>
            </a:r>
            <a:r>
              <a:rPr lang="en-US" altLang="ko-KR" dirty="0"/>
              <a:t>, </a:t>
            </a:r>
            <a:r>
              <a:rPr lang="ko-KR" altLang="en-US" dirty="0"/>
              <a:t>마늘의 양</a:t>
            </a:r>
            <a:r>
              <a:rPr lang="en-US" altLang="ko-KR" dirty="0"/>
              <a:t>, </a:t>
            </a:r>
            <a:r>
              <a:rPr lang="ko-KR" altLang="en-US" dirty="0"/>
              <a:t>국물 농도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F77FD9-D3F7-416D-8A0C-5DBDFAF856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89"/>
          <a:stretch/>
        </p:blipFill>
        <p:spPr>
          <a:xfrm>
            <a:off x="778770" y="3430430"/>
            <a:ext cx="3473190" cy="193495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18226D6-1C00-4B2B-A12C-E9A7EA53DA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89"/>
          <a:stretch/>
        </p:blipFill>
        <p:spPr>
          <a:xfrm>
            <a:off x="4359405" y="3430430"/>
            <a:ext cx="3473190" cy="193495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3D5455E-0478-4BE2-9392-C4A94153A7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5280" flipH="1">
            <a:off x="1794332" y="912877"/>
            <a:ext cx="2902194" cy="207184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B7664D0-6F61-4D4E-AECD-1D6B1547B6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5280" flipH="1">
            <a:off x="5473739" y="912877"/>
            <a:ext cx="2902194" cy="207184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FBC9B99-5164-46DB-8B15-F7C8D7EB3F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5280" flipH="1">
            <a:off x="8957627" y="912877"/>
            <a:ext cx="2902194" cy="20718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2CEAB9B-5B58-4446-8DDD-33B89E2E1B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08" y="2057399"/>
            <a:ext cx="3336569" cy="212587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0D99B94-0608-403C-816C-0C38F87CAE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908" y="2057399"/>
            <a:ext cx="3336569" cy="212587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26C7315-8A5D-491C-BD46-3E0A1DECF5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408" y="2057399"/>
            <a:ext cx="3336569" cy="212587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56767D7-CAB5-4808-A72A-268E403A920D}"/>
              </a:ext>
            </a:extLst>
          </p:cNvPr>
          <p:cNvSpPr txBox="1"/>
          <p:nvPr/>
        </p:nvSpPr>
        <p:spPr>
          <a:xfrm>
            <a:off x="2815294" y="1577889"/>
            <a:ext cx="6561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a장미다방" panose="02020600000000000000" pitchFamily="18" charset="-127"/>
                <a:ea typeface="a장미다방" panose="02020600000000000000" pitchFamily="18" charset="-127"/>
              </a:rPr>
              <a:t>OUR RAMEN MENU</a:t>
            </a:r>
            <a:endParaRPr lang="ko-KR" altLang="en-US" sz="4800" dirty="0"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743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900000">
                                      <p:cBhvr>
                                        <p:cTn id="6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900000">
                                      <p:cBhvr>
                                        <p:cTn id="28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900000">
                                      <p:cBhvr>
                                        <p:cTn id="5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 vol="45000"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6404</TotalTime>
  <Words>350</Words>
  <Application>Microsoft Office PowerPoint</Application>
  <PresentationFormat>와이드스크린</PresentationFormat>
  <Paragraphs>107</Paragraphs>
  <Slides>54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9" baseType="lpstr">
      <vt:lpstr>-윤고딕310</vt:lpstr>
      <vt:lpstr>Arial</vt:lpstr>
      <vt:lpstr> 우체국M</vt:lpstr>
      <vt:lpstr>맑은 고딕</vt:lpstr>
      <vt:lpstr>游ゴシック</vt:lpstr>
      <vt:lpstr>-윤고딕330</vt:lpstr>
      <vt:lpstr>MS Pgothic</vt:lpstr>
      <vt:lpstr>Apple SD Gothic Neo</vt:lpstr>
      <vt:lpstr> 윤명조420</vt:lpstr>
      <vt:lpstr>-윤고딕320</vt:lpstr>
      <vt:lpstr>Adobe 명조 Std M</vt:lpstr>
      <vt:lpstr>-윤명조360</vt:lpstr>
      <vt:lpstr>굴림</vt:lpstr>
      <vt:lpstr>a장미다방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윤장웅</dc:creator>
  <cp:lastModifiedBy>윤장웅</cp:lastModifiedBy>
  <cp:revision>123</cp:revision>
  <dcterms:created xsi:type="dcterms:W3CDTF">2017-11-26T05:23:06Z</dcterms:created>
  <dcterms:modified xsi:type="dcterms:W3CDTF">2017-12-07T04:37:08Z</dcterms:modified>
</cp:coreProperties>
</file>